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_rels/presentation.xml.rels" ContentType="application/vnd.openxmlformats-package.relationships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media/image9.png" ContentType="image/png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media/image6.png" ContentType="image/png"/>
  <Override PartName="/ppt/media/image7.png" ContentType="image/png"/>
  <Override PartName="/ppt/media/image8.png" ContentType="image/png"/>
  <Override PartName="/ppt/media/image10.png" ContentType="image/png"/>
  <Override PartName="/ppt/media/image11.png" ContentType="image/png"/>
  <Override PartName="/ppt/media/image12.png" ContentType="image/png"/>
  <Override PartName="/ppt/media/image13.png" ContentType="image/png"/>
  <Override PartName="/ppt/media/image14.png" ContentType="image/png"/>
  <Override PartName="/ppt/media/image15.png" ContentType="image/png"/>
  <Override PartName="/ppt/media/image16.png" ContentType="image/png"/>
  <Override PartName="/ppt/media/image17.png" ContentType="image/png"/>
  <Override PartName="/ppt/media/image18.png" ContentType="image/png"/>
  <Override PartName="/ppt/media/image19.png" ContentType="image/png"/>
  <Override PartName="/ppt/media/image20.png" ContentType="image/png"/>
  <Override PartName="/ppt/media/image21.png" ContentType="image/png"/>
  <Override PartName="/ppt/media/image22.png" ContentType="image/pn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</p:sldIdLst>
  <p:sldSz cx="9144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46712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pl-PL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7467120" cy="2158560"/>
          </a:xfrm>
          <a:prstGeom prst="rect">
            <a:avLst/>
          </a:prstGeom>
        </p:spPr>
        <p:txBody>
          <a:bodyPr lIns="0" rIns="0" tIns="0" bIns="0"/>
          <a:p>
            <a:endParaRPr b="0" lang="pl-PL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7467120" cy="2158560"/>
          </a:xfrm>
          <a:prstGeom prst="rect">
            <a:avLst/>
          </a:prstGeom>
        </p:spPr>
        <p:txBody>
          <a:bodyPr lIns="0" rIns="0" tIns="0" bIns="0"/>
          <a:p>
            <a:endParaRPr b="0" lang="pl-PL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46712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pl-PL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3643920" cy="2158560"/>
          </a:xfrm>
          <a:prstGeom prst="rect">
            <a:avLst/>
          </a:prstGeom>
        </p:spPr>
        <p:txBody>
          <a:bodyPr lIns="0" rIns="0" tIns="0" bIns="0"/>
          <a:p>
            <a:endParaRPr b="0" lang="pl-PL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4283640" y="1600200"/>
            <a:ext cx="3643920" cy="2158560"/>
          </a:xfrm>
          <a:prstGeom prst="rect">
            <a:avLst/>
          </a:prstGeom>
        </p:spPr>
        <p:txBody>
          <a:bodyPr lIns="0" rIns="0" tIns="0" bIns="0"/>
          <a:p>
            <a:endParaRPr b="0" lang="pl-PL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 type="body"/>
          </p:nvPr>
        </p:nvSpPr>
        <p:spPr>
          <a:xfrm>
            <a:off x="4283640" y="3964320"/>
            <a:ext cx="3643920" cy="2158560"/>
          </a:xfrm>
          <a:prstGeom prst="rect">
            <a:avLst/>
          </a:prstGeom>
        </p:spPr>
        <p:txBody>
          <a:bodyPr lIns="0" rIns="0" tIns="0" bIns="0"/>
          <a:p>
            <a:endParaRPr b="0" lang="pl-PL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3643920" cy="2158560"/>
          </a:xfrm>
          <a:prstGeom prst="rect">
            <a:avLst/>
          </a:prstGeom>
        </p:spPr>
        <p:txBody>
          <a:bodyPr lIns="0" rIns="0" tIns="0" bIns="0"/>
          <a:p>
            <a:endParaRPr b="0" lang="pl-PL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46712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pl-PL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2404080" cy="2158560"/>
          </a:xfrm>
          <a:prstGeom prst="rect">
            <a:avLst/>
          </a:prstGeom>
        </p:spPr>
        <p:txBody>
          <a:bodyPr lIns="0" rIns="0" tIns="0" bIns="0"/>
          <a:p>
            <a:endParaRPr b="0" lang="pl-PL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" name="PlaceHolder 3"/>
          <p:cNvSpPr>
            <a:spLocks noGrp="1"/>
          </p:cNvSpPr>
          <p:nvPr>
            <p:ph type="body"/>
          </p:nvPr>
        </p:nvSpPr>
        <p:spPr>
          <a:xfrm>
            <a:off x="2981880" y="1600200"/>
            <a:ext cx="2404080" cy="2158560"/>
          </a:xfrm>
          <a:prstGeom prst="rect">
            <a:avLst/>
          </a:prstGeom>
        </p:spPr>
        <p:txBody>
          <a:bodyPr lIns="0" rIns="0" tIns="0" bIns="0"/>
          <a:p>
            <a:endParaRPr b="0" lang="pl-PL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" name="PlaceHolder 4"/>
          <p:cNvSpPr>
            <a:spLocks noGrp="1"/>
          </p:cNvSpPr>
          <p:nvPr>
            <p:ph type="body"/>
          </p:nvPr>
        </p:nvSpPr>
        <p:spPr>
          <a:xfrm>
            <a:off x="5506560" y="1600200"/>
            <a:ext cx="2404080" cy="2158560"/>
          </a:xfrm>
          <a:prstGeom prst="rect">
            <a:avLst/>
          </a:prstGeom>
        </p:spPr>
        <p:txBody>
          <a:bodyPr lIns="0" rIns="0" tIns="0" bIns="0"/>
          <a:p>
            <a:endParaRPr b="0" lang="pl-PL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2" name="PlaceHolder 5"/>
          <p:cNvSpPr>
            <a:spLocks noGrp="1"/>
          </p:cNvSpPr>
          <p:nvPr>
            <p:ph type="body"/>
          </p:nvPr>
        </p:nvSpPr>
        <p:spPr>
          <a:xfrm>
            <a:off x="5506560" y="3964320"/>
            <a:ext cx="2404080" cy="2158560"/>
          </a:xfrm>
          <a:prstGeom prst="rect">
            <a:avLst/>
          </a:prstGeom>
        </p:spPr>
        <p:txBody>
          <a:bodyPr lIns="0" rIns="0" tIns="0" bIns="0"/>
          <a:p>
            <a:endParaRPr b="0" lang="pl-PL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" name="PlaceHolder 6"/>
          <p:cNvSpPr>
            <a:spLocks noGrp="1"/>
          </p:cNvSpPr>
          <p:nvPr>
            <p:ph type="body"/>
          </p:nvPr>
        </p:nvSpPr>
        <p:spPr>
          <a:xfrm>
            <a:off x="2981880" y="3964320"/>
            <a:ext cx="2404080" cy="2158560"/>
          </a:xfrm>
          <a:prstGeom prst="rect">
            <a:avLst/>
          </a:prstGeom>
        </p:spPr>
        <p:txBody>
          <a:bodyPr lIns="0" rIns="0" tIns="0" bIns="0"/>
          <a:p>
            <a:endParaRPr b="0" lang="pl-PL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4" name="PlaceHolder 7"/>
          <p:cNvSpPr>
            <a:spLocks noGrp="1"/>
          </p:cNvSpPr>
          <p:nvPr>
            <p:ph type="body"/>
          </p:nvPr>
        </p:nvSpPr>
        <p:spPr>
          <a:xfrm>
            <a:off x="457200" y="3964320"/>
            <a:ext cx="2404080" cy="2158560"/>
          </a:xfrm>
          <a:prstGeom prst="rect">
            <a:avLst/>
          </a:prstGeom>
        </p:spPr>
        <p:txBody>
          <a:bodyPr lIns="0" rIns="0" tIns="0" bIns="0"/>
          <a:p>
            <a:endParaRPr b="0" lang="pl-PL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46712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pl-PL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7467120" cy="45255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46712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pl-PL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7467120" cy="4525560"/>
          </a:xfrm>
          <a:prstGeom prst="rect">
            <a:avLst/>
          </a:prstGeom>
        </p:spPr>
        <p:txBody>
          <a:bodyPr lIns="0" rIns="0" tIns="0" bIns="0"/>
          <a:p>
            <a:endParaRPr b="0" lang="pl-PL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46712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pl-PL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3643920" cy="4525560"/>
          </a:xfrm>
          <a:prstGeom prst="rect">
            <a:avLst/>
          </a:prstGeom>
        </p:spPr>
        <p:txBody>
          <a:bodyPr lIns="0" rIns="0" tIns="0" bIns="0"/>
          <a:p>
            <a:endParaRPr b="0" lang="pl-PL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 type="body"/>
          </p:nvPr>
        </p:nvSpPr>
        <p:spPr>
          <a:xfrm>
            <a:off x="4283640" y="1600200"/>
            <a:ext cx="3643920" cy="4525560"/>
          </a:xfrm>
          <a:prstGeom prst="rect">
            <a:avLst/>
          </a:prstGeom>
        </p:spPr>
        <p:txBody>
          <a:bodyPr lIns="0" rIns="0" tIns="0" bIns="0"/>
          <a:p>
            <a:endParaRPr b="0" lang="pl-PL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46712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pl-PL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7467120" cy="52977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46712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pl-PL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3643920" cy="2158560"/>
          </a:xfrm>
          <a:prstGeom prst="rect">
            <a:avLst/>
          </a:prstGeom>
        </p:spPr>
        <p:txBody>
          <a:bodyPr lIns="0" rIns="0" tIns="0" bIns="0"/>
          <a:p>
            <a:endParaRPr b="0" lang="pl-PL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3643920" cy="2158560"/>
          </a:xfrm>
          <a:prstGeom prst="rect">
            <a:avLst/>
          </a:prstGeom>
        </p:spPr>
        <p:txBody>
          <a:bodyPr lIns="0" rIns="0" tIns="0" bIns="0"/>
          <a:p>
            <a:endParaRPr b="0" lang="pl-PL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4283640" y="1600200"/>
            <a:ext cx="3643920" cy="4525560"/>
          </a:xfrm>
          <a:prstGeom prst="rect">
            <a:avLst/>
          </a:prstGeom>
        </p:spPr>
        <p:txBody>
          <a:bodyPr lIns="0" rIns="0" tIns="0" bIns="0"/>
          <a:p>
            <a:endParaRPr b="0" lang="pl-PL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46712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pl-PL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7467120" cy="45255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46712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pl-PL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3643920" cy="4525560"/>
          </a:xfrm>
          <a:prstGeom prst="rect">
            <a:avLst/>
          </a:prstGeom>
        </p:spPr>
        <p:txBody>
          <a:bodyPr lIns="0" rIns="0" tIns="0" bIns="0"/>
          <a:p>
            <a:endParaRPr b="0" lang="pl-PL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4283640" y="1600200"/>
            <a:ext cx="3643920" cy="2158560"/>
          </a:xfrm>
          <a:prstGeom prst="rect">
            <a:avLst/>
          </a:prstGeom>
        </p:spPr>
        <p:txBody>
          <a:bodyPr lIns="0" rIns="0" tIns="0" bIns="0"/>
          <a:p>
            <a:endParaRPr b="0" lang="pl-PL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 type="body"/>
          </p:nvPr>
        </p:nvSpPr>
        <p:spPr>
          <a:xfrm>
            <a:off x="4283640" y="3964320"/>
            <a:ext cx="3643920" cy="2158560"/>
          </a:xfrm>
          <a:prstGeom prst="rect">
            <a:avLst/>
          </a:prstGeom>
        </p:spPr>
        <p:txBody>
          <a:bodyPr lIns="0" rIns="0" tIns="0" bIns="0"/>
          <a:p>
            <a:endParaRPr b="0" lang="pl-PL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46712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pl-PL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3643920" cy="2158560"/>
          </a:xfrm>
          <a:prstGeom prst="rect">
            <a:avLst/>
          </a:prstGeom>
        </p:spPr>
        <p:txBody>
          <a:bodyPr lIns="0" rIns="0" tIns="0" bIns="0"/>
          <a:p>
            <a:endParaRPr b="0" lang="pl-PL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4283640" y="1600200"/>
            <a:ext cx="3643920" cy="2158560"/>
          </a:xfrm>
          <a:prstGeom prst="rect">
            <a:avLst/>
          </a:prstGeom>
        </p:spPr>
        <p:txBody>
          <a:bodyPr lIns="0" rIns="0" tIns="0" bIns="0"/>
          <a:p>
            <a:endParaRPr b="0" lang="pl-PL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7467120" cy="2158560"/>
          </a:xfrm>
          <a:prstGeom prst="rect">
            <a:avLst/>
          </a:prstGeom>
        </p:spPr>
        <p:txBody>
          <a:bodyPr lIns="0" rIns="0" tIns="0" bIns="0"/>
          <a:p>
            <a:endParaRPr b="0" lang="pl-PL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46712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pl-PL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7467120" cy="2158560"/>
          </a:xfrm>
          <a:prstGeom prst="rect">
            <a:avLst/>
          </a:prstGeom>
        </p:spPr>
        <p:txBody>
          <a:bodyPr lIns="0" rIns="0" tIns="0" bIns="0"/>
          <a:p>
            <a:endParaRPr b="0" lang="pl-PL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7467120" cy="2158560"/>
          </a:xfrm>
          <a:prstGeom prst="rect">
            <a:avLst/>
          </a:prstGeom>
        </p:spPr>
        <p:txBody>
          <a:bodyPr lIns="0" rIns="0" tIns="0" bIns="0"/>
          <a:p>
            <a:endParaRPr b="0" lang="pl-PL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46712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pl-PL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3643920" cy="2158560"/>
          </a:xfrm>
          <a:prstGeom prst="rect">
            <a:avLst/>
          </a:prstGeom>
        </p:spPr>
        <p:txBody>
          <a:bodyPr lIns="0" rIns="0" tIns="0" bIns="0"/>
          <a:p>
            <a:endParaRPr b="0" lang="pl-PL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 type="body"/>
          </p:nvPr>
        </p:nvSpPr>
        <p:spPr>
          <a:xfrm>
            <a:off x="4283640" y="1600200"/>
            <a:ext cx="3643920" cy="2158560"/>
          </a:xfrm>
          <a:prstGeom prst="rect">
            <a:avLst/>
          </a:prstGeom>
        </p:spPr>
        <p:txBody>
          <a:bodyPr lIns="0" rIns="0" tIns="0" bIns="0"/>
          <a:p>
            <a:endParaRPr b="0" lang="pl-PL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9" name="PlaceHolder 4"/>
          <p:cNvSpPr>
            <a:spLocks noGrp="1"/>
          </p:cNvSpPr>
          <p:nvPr>
            <p:ph type="body"/>
          </p:nvPr>
        </p:nvSpPr>
        <p:spPr>
          <a:xfrm>
            <a:off x="4283640" y="3964320"/>
            <a:ext cx="3643920" cy="2158560"/>
          </a:xfrm>
          <a:prstGeom prst="rect">
            <a:avLst/>
          </a:prstGeom>
        </p:spPr>
        <p:txBody>
          <a:bodyPr lIns="0" rIns="0" tIns="0" bIns="0"/>
          <a:p>
            <a:endParaRPr b="0" lang="pl-PL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0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3643920" cy="2158560"/>
          </a:xfrm>
          <a:prstGeom prst="rect">
            <a:avLst/>
          </a:prstGeom>
        </p:spPr>
        <p:txBody>
          <a:bodyPr lIns="0" rIns="0" tIns="0" bIns="0"/>
          <a:p>
            <a:endParaRPr b="0" lang="pl-PL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46712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pl-PL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2404080" cy="2158560"/>
          </a:xfrm>
          <a:prstGeom prst="rect">
            <a:avLst/>
          </a:prstGeom>
        </p:spPr>
        <p:txBody>
          <a:bodyPr lIns="0" rIns="0" tIns="0" bIns="0"/>
          <a:p>
            <a:endParaRPr b="0" lang="pl-PL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3" name="PlaceHolder 3"/>
          <p:cNvSpPr>
            <a:spLocks noGrp="1"/>
          </p:cNvSpPr>
          <p:nvPr>
            <p:ph type="body"/>
          </p:nvPr>
        </p:nvSpPr>
        <p:spPr>
          <a:xfrm>
            <a:off x="2981880" y="1600200"/>
            <a:ext cx="2404080" cy="2158560"/>
          </a:xfrm>
          <a:prstGeom prst="rect">
            <a:avLst/>
          </a:prstGeom>
        </p:spPr>
        <p:txBody>
          <a:bodyPr lIns="0" rIns="0" tIns="0" bIns="0"/>
          <a:p>
            <a:endParaRPr b="0" lang="pl-PL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4" name="PlaceHolder 4"/>
          <p:cNvSpPr>
            <a:spLocks noGrp="1"/>
          </p:cNvSpPr>
          <p:nvPr>
            <p:ph type="body"/>
          </p:nvPr>
        </p:nvSpPr>
        <p:spPr>
          <a:xfrm>
            <a:off x="5506560" y="1600200"/>
            <a:ext cx="2404080" cy="2158560"/>
          </a:xfrm>
          <a:prstGeom prst="rect">
            <a:avLst/>
          </a:prstGeom>
        </p:spPr>
        <p:txBody>
          <a:bodyPr lIns="0" rIns="0" tIns="0" bIns="0"/>
          <a:p>
            <a:endParaRPr b="0" lang="pl-PL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5" name="PlaceHolder 5"/>
          <p:cNvSpPr>
            <a:spLocks noGrp="1"/>
          </p:cNvSpPr>
          <p:nvPr>
            <p:ph type="body"/>
          </p:nvPr>
        </p:nvSpPr>
        <p:spPr>
          <a:xfrm>
            <a:off x="5506560" y="3964320"/>
            <a:ext cx="2404080" cy="2158560"/>
          </a:xfrm>
          <a:prstGeom prst="rect">
            <a:avLst/>
          </a:prstGeom>
        </p:spPr>
        <p:txBody>
          <a:bodyPr lIns="0" rIns="0" tIns="0" bIns="0"/>
          <a:p>
            <a:endParaRPr b="0" lang="pl-PL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6" name="PlaceHolder 6"/>
          <p:cNvSpPr>
            <a:spLocks noGrp="1"/>
          </p:cNvSpPr>
          <p:nvPr>
            <p:ph type="body"/>
          </p:nvPr>
        </p:nvSpPr>
        <p:spPr>
          <a:xfrm>
            <a:off x="2981880" y="3964320"/>
            <a:ext cx="2404080" cy="2158560"/>
          </a:xfrm>
          <a:prstGeom prst="rect">
            <a:avLst/>
          </a:prstGeom>
        </p:spPr>
        <p:txBody>
          <a:bodyPr lIns="0" rIns="0" tIns="0" bIns="0"/>
          <a:p>
            <a:endParaRPr b="0" lang="pl-PL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7" name="PlaceHolder 7"/>
          <p:cNvSpPr>
            <a:spLocks noGrp="1"/>
          </p:cNvSpPr>
          <p:nvPr>
            <p:ph type="body"/>
          </p:nvPr>
        </p:nvSpPr>
        <p:spPr>
          <a:xfrm>
            <a:off x="457200" y="3964320"/>
            <a:ext cx="2404080" cy="2158560"/>
          </a:xfrm>
          <a:prstGeom prst="rect">
            <a:avLst/>
          </a:prstGeom>
        </p:spPr>
        <p:txBody>
          <a:bodyPr lIns="0" rIns="0" tIns="0" bIns="0"/>
          <a:p>
            <a:endParaRPr b="0" lang="pl-PL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46712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pl-PL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7467120" cy="4525560"/>
          </a:xfrm>
          <a:prstGeom prst="rect">
            <a:avLst/>
          </a:prstGeom>
        </p:spPr>
        <p:txBody>
          <a:bodyPr lIns="0" rIns="0" tIns="0" bIns="0"/>
          <a:p>
            <a:endParaRPr b="0" lang="pl-PL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46712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pl-PL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3643920" cy="4525560"/>
          </a:xfrm>
          <a:prstGeom prst="rect">
            <a:avLst/>
          </a:prstGeom>
        </p:spPr>
        <p:txBody>
          <a:bodyPr lIns="0" rIns="0" tIns="0" bIns="0"/>
          <a:p>
            <a:endParaRPr b="0" lang="pl-PL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 type="body"/>
          </p:nvPr>
        </p:nvSpPr>
        <p:spPr>
          <a:xfrm>
            <a:off x="4283640" y="1600200"/>
            <a:ext cx="3643920" cy="4525560"/>
          </a:xfrm>
          <a:prstGeom prst="rect">
            <a:avLst/>
          </a:prstGeom>
        </p:spPr>
        <p:txBody>
          <a:bodyPr lIns="0" rIns="0" tIns="0" bIns="0"/>
          <a:p>
            <a:endParaRPr b="0" lang="pl-PL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46712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pl-PL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7467120" cy="52977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46712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pl-PL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3643920" cy="2158560"/>
          </a:xfrm>
          <a:prstGeom prst="rect">
            <a:avLst/>
          </a:prstGeom>
        </p:spPr>
        <p:txBody>
          <a:bodyPr lIns="0" rIns="0" tIns="0" bIns="0"/>
          <a:p>
            <a:endParaRPr b="0" lang="pl-PL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3643920" cy="2158560"/>
          </a:xfrm>
          <a:prstGeom prst="rect">
            <a:avLst/>
          </a:prstGeom>
        </p:spPr>
        <p:txBody>
          <a:bodyPr lIns="0" rIns="0" tIns="0" bIns="0"/>
          <a:p>
            <a:endParaRPr b="0" lang="pl-PL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283640" y="1600200"/>
            <a:ext cx="3643920" cy="4525560"/>
          </a:xfrm>
          <a:prstGeom prst="rect">
            <a:avLst/>
          </a:prstGeom>
        </p:spPr>
        <p:txBody>
          <a:bodyPr lIns="0" rIns="0" tIns="0" bIns="0"/>
          <a:p>
            <a:endParaRPr b="0" lang="pl-PL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46712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pl-PL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3643920" cy="4525560"/>
          </a:xfrm>
          <a:prstGeom prst="rect">
            <a:avLst/>
          </a:prstGeom>
        </p:spPr>
        <p:txBody>
          <a:bodyPr lIns="0" rIns="0" tIns="0" bIns="0"/>
          <a:p>
            <a:endParaRPr b="0" lang="pl-PL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283640" y="1600200"/>
            <a:ext cx="3643920" cy="2158560"/>
          </a:xfrm>
          <a:prstGeom prst="rect">
            <a:avLst/>
          </a:prstGeom>
        </p:spPr>
        <p:txBody>
          <a:bodyPr lIns="0" rIns="0" tIns="0" bIns="0"/>
          <a:p>
            <a:endParaRPr b="0" lang="pl-PL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283640" y="3964320"/>
            <a:ext cx="3643920" cy="2158560"/>
          </a:xfrm>
          <a:prstGeom prst="rect">
            <a:avLst/>
          </a:prstGeom>
        </p:spPr>
        <p:txBody>
          <a:bodyPr lIns="0" rIns="0" tIns="0" bIns="0"/>
          <a:p>
            <a:endParaRPr b="0" lang="pl-PL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46712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pl-PL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3643920" cy="2158560"/>
          </a:xfrm>
          <a:prstGeom prst="rect">
            <a:avLst/>
          </a:prstGeom>
        </p:spPr>
        <p:txBody>
          <a:bodyPr lIns="0" rIns="0" tIns="0" bIns="0"/>
          <a:p>
            <a:endParaRPr b="0" lang="pl-PL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283640" y="1600200"/>
            <a:ext cx="3643920" cy="2158560"/>
          </a:xfrm>
          <a:prstGeom prst="rect">
            <a:avLst/>
          </a:prstGeom>
        </p:spPr>
        <p:txBody>
          <a:bodyPr lIns="0" rIns="0" tIns="0" bIns="0"/>
          <a:p>
            <a:endParaRPr b="0" lang="pl-PL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7467120" cy="2158560"/>
          </a:xfrm>
          <a:prstGeom prst="rect">
            <a:avLst/>
          </a:prstGeom>
        </p:spPr>
        <p:txBody>
          <a:bodyPr lIns="0" rIns="0" tIns="0" bIns="0"/>
          <a:p>
            <a:endParaRPr b="0" lang="pl-PL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CustomShape 1" hidden="1"/>
          <p:cNvSpPr/>
          <p:nvPr/>
        </p:nvSpPr>
        <p:spPr>
          <a:xfrm>
            <a:off x="0" y="4752000"/>
            <a:ext cx="9143640" cy="2112480"/>
          </a:xfrm>
          <a:custGeom>
            <a:avLst/>
            <a:gdLst/>
            <a:ahLst/>
            <a:rect l="l" t="t" r="r" b="b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360">
            <a:noFill/>
          </a:ln>
          <a:effectLst>
            <a:outerShdw algn="ctr" blurRad="50800" dir="16200000" dist="44450" rotWithShape="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1" name="CustomShape 2" hidden="1"/>
          <p:cNvSpPr/>
          <p:nvPr/>
        </p:nvSpPr>
        <p:spPr>
          <a:xfrm>
            <a:off x="7315200" y="0"/>
            <a:ext cx="1828440" cy="6857640"/>
          </a:xfrm>
          <a:custGeom>
            <a:avLst/>
            <a:gdLst/>
            <a:ahLst/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360">
            <a:noFill/>
          </a:ln>
          <a:effectLst>
            <a:outerShdw algn="ctr" blurRad="50800" dir="10800000" dist="50800" rotWithShape="0">
              <a:srgbClr val="000000">
                <a:alpha val="45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2" name="CustomShape 3"/>
          <p:cNvSpPr/>
          <p:nvPr/>
        </p:nvSpPr>
        <p:spPr>
          <a:xfrm>
            <a:off x="0" y="4752000"/>
            <a:ext cx="9143640" cy="2112480"/>
          </a:xfrm>
          <a:custGeom>
            <a:avLst/>
            <a:gdLst/>
            <a:ahLst/>
            <a:rect l="l" t="t" r="r" b="b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360">
            <a:noFill/>
          </a:ln>
          <a:effectLst>
            <a:outerShdw algn="ctr" blurRad="50800" dir="16200000" dist="44450" rotWithShape="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3" name="CustomShape 4"/>
          <p:cNvSpPr/>
          <p:nvPr/>
        </p:nvSpPr>
        <p:spPr>
          <a:xfrm>
            <a:off x="6105600" y="0"/>
            <a:ext cx="3038040" cy="6857640"/>
          </a:xfrm>
          <a:custGeom>
            <a:avLst/>
            <a:gdLst/>
            <a:ahLst/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360">
            <a:noFill/>
          </a:ln>
          <a:effectLst>
            <a:outerShdw algn="ctr" blurRad="50800" dir="10800000" dist="50800" rotWithShape="0">
              <a:srgbClr val="000000">
                <a:alpha val="45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4" name="PlaceHolder 5"/>
          <p:cNvSpPr>
            <a:spLocks noGrp="1"/>
          </p:cNvSpPr>
          <p:nvPr>
            <p:ph type="title"/>
          </p:nvPr>
        </p:nvSpPr>
        <p:spPr>
          <a:xfrm>
            <a:off x="429120" y="3337560"/>
            <a:ext cx="6479640" cy="2300760"/>
          </a:xfrm>
          <a:prstGeom prst="rect">
            <a:avLst/>
          </a:prstGeom>
        </p:spPr>
        <p:txBody>
          <a:bodyPr lIns="45720" rIns="45720" tIns="45000" bIns="45000"/>
          <a:p>
            <a:pPr algn="r">
              <a:lnSpc>
                <a:spcPct val="100000"/>
              </a:lnSpc>
            </a:pPr>
            <a:r>
              <a:rPr b="1" lang="pl-PL" sz="4600" spc="-1" strike="noStrike" cap="all">
                <a:solidFill>
                  <a:srgbClr val="ffb89b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Kliknij, aby edytować styl</a:t>
            </a:r>
            <a:endParaRPr b="0" lang="pl-PL" sz="4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" name="PlaceHolder 6"/>
          <p:cNvSpPr>
            <a:spLocks noGrp="1"/>
          </p:cNvSpPr>
          <p:nvPr>
            <p:ph type="dt"/>
          </p:nvPr>
        </p:nvSpPr>
        <p:spPr>
          <a:xfrm>
            <a:off x="457200" y="6422040"/>
            <a:ext cx="2133360" cy="364680"/>
          </a:xfrm>
          <a:prstGeom prst="rect">
            <a:avLst/>
          </a:prstGeom>
        </p:spPr>
        <p:txBody>
          <a:bodyPr lIns="90000" rIns="90000" tIns="45000" bIns="0" anchor="b"/>
          <a:p>
            <a:pPr>
              <a:lnSpc>
                <a:spcPct val="100000"/>
              </a:lnSpc>
            </a:pPr>
            <a:fld id="{5D5BD100-3178-485C-8D3E-6F871A62D589}" type="datetime">
              <a:rPr b="0" lang="pl-PL" sz="1000" spc="-1" strike="noStrike">
                <a:solidFill>
                  <a:srgbClr val="a7a49a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17-6-2</a:t>
            </a:fld>
            <a:endParaRPr b="0" lang="pl-PL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PlaceHolder 7"/>
          <p:cNvSpPr>
            <a:spLocks noGrp="1"/>
          </p:cNvSpPr>
          <p:nvPr>
            <p:ph type="ftr"/>
          </p:nvPr>
        </p:nvSpPr>
        <p:spPr>
          <a:xfrm>
            <a:off x="3124080" y="6422040"/>
            <a:ext cx="2895120" cy="364680"/>
          </a:xfrm>
          <a:prstGeom prst="rect">
            <a:avLst/>
          </a:prstGeom>
        </p:spPr>
        <p:txBody>
          <a:bodyPr lIns="0" rIns="0" tIns="45000" bIns="0" anchor="b"/>
          <a:p>
            <a:endParaRPr b="0" lang="pl-PL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7" name="PlaceHolder 8"/>
          <p:cNvSpPr>
            <a:spLocks noGrp="1"/>
          </p:cNvSpPr>
          <p:nvPr>
            <p:ph type="sldNum"/>
          </p:nvPr>
        </p:nvSpPr>
        <p:spPr>
          <a:xfrm>
            <a:off x="8153280" y="6422040"/>
            <a:ext cx="761760" cy="364680"/>
          </a:xfrm>
          <a:prstGeom prst="rect">
            <a:avLst/>
          </a:prstGeom>
        </p:spPr>
        <p:txBody>
          <a:bodyPr lIns="0" rIns="0" tIns="0" bIns="0" anchor="b"/>
          <a:p>
            <a:pPr algn="r">
              <a:lnSpc>
                <a:spcPct val="100000"/>
              </a:lnSpc>
            </a:pPr>
            <a:fld id="{2103DCA3-920D-43CE-9930-BBD87E87DAC4}" type="slidenum">
              <a:rPr b="0" lang="pl-PL" sz="1000" spc="-1" strike="noStrike">
                <a:solidFill>
                  <a:srgbClr val="a7a49a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&lt;numer&gt;</a:t>
            </a:fld>
            <a:endParaRPr b="0" lang="pl-PL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8" name="PlaceHolder 9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3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Kliknij, aby edytować format tekstu konspektu</a:t>
            </a:r>
            <a:endParaRPr b="0" lang="pl-PL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l-PL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Drugi poziom konspektu</a:t>
            </a:r>
            <a:endParaRPr b="0" lang="pl-PL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Trzeci poziom konspektu</a:t>
            </a:r>
            <a:endParaRPr b="0" lang="pl-PL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l-PL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Czwarty poziom konspektu</a:t>
            </a:r>
            <a:endParaRPr b="0" lang="pl-PL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Piąty poziom konspektu</a:t>
            </a:r>
            <a:endParaRPr b="0" lang="pl-PL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Szósty poziom konspektu</a:t>
            </a:r>
            <a:endParaRPr b="0" lang="pl-PL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Siódmy poziom konspektu</a:t>
            </a:r>
            <a:endParaRPr b="0" lang="pl-PL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32323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CustomShape 1"/>
          <p:cNvSpPr/>
          <p:nvPr/>
        </p:nvSpPr>
        <p:spPr>
          <a:xfrm>
            <a:off x="0" y="4752000"/>
            <a:ext cx="9143640" cy="2112480"/>
          </a:xfrm>
          <a:custGeom>
            <a:avLst/>
            <a:gdLst/>
            <a:ahLst/>
            <a:rect l="l" t="t" r="r" b="b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360">
            <a:noFill/>
          </a:ln>
          <a:effectLst>
            <a:outerShdw algn="ctr" blurRad="50800" dir="16200000" dist="44450" rotWithShape="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46" name="CustomShape 2"/>
          <p:cNvSpPr/>
          <p:nvPr/>
        </p:nvSpPr>
        <p:spPr>
          <a:xfrm>
            <a:off x="7315200" y="0"/>
            <a:ext cx="1828440" cy="6857640"/>
          </a:xfrm>
          <a:custGeom>
            <a:avLst/>
            <a:gdLst/>
            <a:ahLst/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360">
            <a:noFill/>
          </a:ln>
          <a:effectLst>
            <a:outerShdw algn="ctr" blurRad="50800" dir="10800000" dist="50800" rotWithShape="0">
              <a:srgbClr val="000000">
                <a:alpha val="45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47" name="PlaceHolder 3"/>
          <p:cNvSpPr>
            <a:spLocks noGrp="1"/>
          </p:cNvSpPr>
          <p:nvPr>
            <p:ph type="title"/>
          </p:nvPr>
        </p:nvSpPr>
        <p:spPr>
          <a:xfrm>
            <a:off x="457200" y="274680"/>
            <a:ext cx="7467120" cy="1142640"/>
          </a:xfrm>
          <a:prstGeom prst="rect">
            <a:avLst/>
          </a:prstGeom>
        </p:spPr>
        <p:txBody>
          <a:bodyPr lIns="45720" rIns="45720" tIns="45000" bIns="45000" anchor="ctr"/>
          <a:p>
            <a:pPr>
              <a:lnSpc>
                <a:spcPct val="100000"/>
              </a:lnSpc>
            </a:pPr>
            <a:r>
              <a:rPr b="0" lang="pl-PL" sz="4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Kliknij, aby edytować styl</a:t>
            </a:r>
            <a:endParaRPr b="0" lang="pl-PL" sz="4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8" name="PlaceHolder 4"/>
          <p:cNvSpPr>
            <a:spLocks noGrp="1"/>
          </p:cNvSpPr>
          <p:nvPr>
            <p:ph type="body"/>
          </p:nvPr>
        </p:nvSpPr>
        <p:spPr>
          <a:xfrm>
            <a:off x="457200" y="1600200"/>
            <a:ext cx="7467120" cy="4525560"/>
          </a:xfrm>
          <a:prstGeom prst="rect">
            <a:avLst/>
          </a:prstGeom>
        </p:spPr>
        <p:txBody>
          <a:bodyPr lIns="90000" rIns="90000" tIns="45000" bIns="45000"/>
          <a:p>
            <a:pPr marL="420480" indent="-383760">
              <a:lnSpc>
                <a:spcPct val="100000"/>
              </a:lnSpc>
              <a:spcBef>
                <a:spcPts val="601"/>
              </a:spcBef>
              <a:buClr>
                <a:srgbClr val="f07f09"/>
              </a:buClr>
              <a:buSzPct val="80000"/>
              <a:buFont typeface="Wingdings 2" charset="2"/>
              <a:buChar char=""/>
            </a:pPr>
            <a:r>
              <a:rPr b="0" lang="pl-PL" sz="3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Kliknij, aby edytować style wzorca tekstu</a:t>
            </a:r>
            <a:endParaRPr b="0" lang="pl-PL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722520" indent="-273960">
              <a:lnSpc>
                <a:spcPct val="100000"/>
              </a:lnSpc>
              <a:spcBef>
                <a:spcPts val="519"/>
              </a:spcBef>
              <a:buClr>
                <a:srgbClr val="f07f09"/>
              </a:buClr>
              <a:buSzPct val="90000"/>
              <a:buFont typeface="Wingdings 2" charset="2"/>
              <a:buChar char=""/>
            </a:pPr>
            <a:r>
              <a:rPr b="0" lang="pl-PL" sz="2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Drugi poziom</a:t>
            </a:r>
            <a:endParaRPr b="0" lang="pl-PL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005840" indent="-255600">
              <a:lnSpc>
                <a:spcPct val="100000"/>
              </a:lnSpc>
              <a:spcBef>
                <a:spcPts val="479"/>
              </a:spcBef>
              <a:buClr>
                <a:srgbClr val="9f2936"/>
              </a:buClr>
              <a:buSzPct val="85000"/>
              <a:buFont typeface="Arial"/>
              <a:buChar char="○"/>
            </a:pPr>
            <a:r>
              <a:rPr b="0" lang="pl-PL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Trzeci poziom</a:t>
            </a:r>
            <a:endParaRPr b="0" lang="pl-PL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280160" indent="-237240">
              <a:lnSpc>
                <a:spcPct val="100000"/>
              </a:lnSpc>
              <a:spcBef>
                <a:spcPts val="400"/>
              </a:spcBef>
              <a:buClr>
                <a:srgbClr val="1b587c"/>
              </a:buClr>
              <a:buSzPct val="90000"/>
              <a:buFont typeface="Wingdings 2" charset="2"/>
              <a:buChar char=""/>
            </a:pPr>
            <a:r>
              <a:rPr b="0" lang="pl-PL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Czwarty poziom</a:t>
            </a:r>
            <a:endParaRPr b="0" lang="pl-PL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1490400" indent="-182520">
              <a:lnSpc>
                <a:spcPct val="100000"/>
              </a:lnSpc>
              <a:spcBef>
                <a:spcPts val="400"/>
              </a:spcBef>
              <a:buClr>
                <a:srgbClr val="4e8542"/>
              </a:buClr>
              <a:buFont typeface="Arial"/>
              <a:buChar char="-"/>
            </a:pPr>
            <a:r>
              <a:rPr b="0" lang="pl-PL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Piąty poziom</a:t>
            </a:r>
            <a:endParaRPr b="0" lang="pl-PL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9" name="PlaceHolder 5"/>
          <p:cNvSpPr>
            <a:spLocks noGrp="1"/>
          </p:cNvSpPr>
          <p:nvPr>
            <p:ph type="dt"/>
          </p:nvPr>
        </p:nvSpPr>
        <p:spPr>
          <a:xfrm>
            <a:off x="457200" y="6422040"/>
            <a:ext cx="2133360" cy="364680"/>
          </a:xfrm>
          <a:prstGeom prst="rect">
            <a:avLst/>
          </a:prstGeom>
        </p:spPr>
        <p:txBody>
          <a:bodyPr lIns="90000" rIns="90000" tIns="45000" bIns="0" anchor="b"/>
          <a:p>
            <a:pPr>
              <a:lnSpc>
                <a:spcPct val="100000"/>
              </a:lnSpc>
            </a:pPr>
            <a:fld id="{C9D54B37-C6CA-4744-A181-09B7E6FB9AF7}" type="datetime">
              <a:rPr b="0" lang="pl-PL" sz="1000" spc="-1" strike="noStrike">
                <a:solidFill>
                  <a:srgbClr val="a7a49a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17-6-2</a:t>
            </a:fld>
            <a:endParaRPr b="0" lang="pl-PL" sz="1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0" name="PlaceHolder 6"/>
          <p:cNvSpPr>
            <a:spLocks noGrp="1"/>
          </p:cNvSpPr>
          <p:nvPr>
            <p:ph type="ftr"/>
          </p:nvPr>
        </p:nvSpPr>
        <p:spPr>
          <a:xfrm>
            <a:off x="3124080" y="6422040"/>
            <a:ext cx="2895120" cy="364680"/>
          </a:xfrm>
          <a:prstGeom prst="rect">
            <a:avLst/>
          </a:prstGeom>
        </p:spPr>
        <p:txBody>
          <a:bodyPr lIns="0" rIns="0" tIns="45000" bIns="0" anchor="b"/>
          <a:p>
            <a:endParaRPr b="0" lang="pl-PL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1" name="PlaceHolder 7"/>
          <p:cNvSpPr>
            <a:spLocks noGrp="1"/>
          </p:cNvSpPr>
          <p:nvPr>
            <p:ph type="sldNum"/>
          </p:nvPr>
        </p:nvSpPr>
        <p:spPr>
          <a:xfrm>
            <a:off x="8153280" y="6422040"/>
            <a:ext cx="761760" cy="364680"/>
          </a:xfrm>
          <a:prstGeom prst="rect">
            <a:avLst/>
          </a:prstGeom>
        </p:spPr>
        <p:txBody>
          <a:bodyPr lIns="0" rIns="0" tIns="0" bIns="0" anchor="b"/>
          <a:p>
            <a:pPr algn="r">
              <a:lnSpc>
                <a:spcPct val="100000"/>
              </a:lnSpc>
            </a:pPr>
            <a:fld id="{D52A14AD-78A4-4E8D-A7F8-1246D44E2FAE}" type="slidenum">
              <a:rPr b="0" lang="pl-PL" sz="1000" spc="-1" strike="noStrike">
                <a:solidFill>
                  <a:srgbClr val="a7a49a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&lt;numer&gt;</a:t>
            </a:fld>
            <a:endParaRPr b="0" lang="pl-PL" sz="1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hyperlink" Target="https://www.java.com/pl/download/" TargetMode="External"/><Relationship Id="rId2" Type="http://schemas.openxmlformats.org/officeDocument/2006/relationships/hyperlink" Target="https://smk.ezdrowie.gov.pl/" TargetMode="External"/><Relationship Id="rId3" Type="http://schemas.openxmlformats.org/officeDocument/2006/relationships/hyperlink" Target="https://smk.ezdrowie.gov.pl/" TargetMode="External"/><Relationship Id="rId4" Type="http://schemas.openxmlformats.org/officeDocument/2006/relationships/hyperlink" Target="https://smk.ezdrowie.gov.pl/" TargetMode="External"/><Relationship Id="rId5" Type="http://schemas.openxmlformats.org/officeDocument/2006/relationships/slideLayout" Target="../slideLayouts/slideLayout13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image" Target="../media/image17.png"/><Relationship Id="rId3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image" Target="../media/image19.png"/><Relationship Id="rId3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image" Target="../media/image21.png"/><Relationship Id="rId3" Type="http://schemas.openxmlformats.org/officeDocument/2006/relationships/image" Target="../media/image22.png"/><Relationship Id="rId4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6.png"/><Relationship Id="rId3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image" Target="../media/image14.png"/><Relationship Id="rId3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extShape 1"/>
          <p:cNvSpPr txBox="1"/>
          <p:nvPr/>
        </p:nvSpPr>
        <p:spPr>
          <a:xfrm>
            <a:off x="457200" y="274680"/>
            <a:ext cx="7467120" cy="1142640"/>
          </a:xfrm>
          <a:prstGeom prst="rect">
            <a:avLst/>
          </a:prstGeom>
          <a:noFill/>
          <a:ln>
            <a:noFill/>
          </a:ln>
        </p:spPr>
        <p:txBody>
          <a:bodyPr lIns="45720" rIns="45720" tIns="45000" bIns="45000" anchor="ctr"/>
          <a:p>
            <a:pPr>
              <a:lnSpc>
                <a:spcPct val="100000"/>
              </a:lnSpc>
            </a:pPr>
            <a:r>
              <a:rPr b="0" lang="pl-PL" sz="4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Założenie konta przez pielęgniarkę/położną</a:t>
            </a:r>
            <a:endParaRPr b="0" lang="pl-PL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9" name="TextShape 2"/>
          <p:cNvSpPr txBox="1"/>
          <p:nvPr/>
        </p:nvSpPr>
        <p:spPr>
          <a:xfrm>
            <a:off x="457200" y="1600200"/>
            <a:ext cx="7467120" cy="45255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marL="36720">
              <a:lnSpc>
                <a:spcPct val="100000"/>
              </a:lnSpc>
              <a:spcBef>
                <a:spcPts val="601"/>
              </a:spcBef>
            </a:pPr>
            <a:r>
              <a:rPr b="0" lang="pl-PL" sz="3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Do korzystania z SMK niezbędne są: </a:t>
            </a:r>
            <a:endParaRPr b="0" lang="pl-PL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20480" indent="-383760">
              <a:lnSpc>
                <a:spcPct val="100000"/>
              </a:lnSpc>
              <a:spcBef>
                <a:spcPts val="601"/>
              </a:spcBef>
              <a:buClr>
                <a:srgbClr val="f07f09"/>
              </a:buClr>
              <a:buSzPct val="80000"/>
              <a:buFont typeface="Wingdings 2" charset="2"/>
              <a:buChar char=""/>
            </a:pPr>
            <a:r>
              <a:rPr b="0" lang="pl-PL" sz="3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Dostęp do Internetu, </a:t>
            </a:r>
            <a:endParaRPr b="0" lang="pl-PL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20480" indent="-383760">
              <a:lnSpc>
                <a:spcPct val="100000"/>
              </a:lnSpc>
              <a:spcBef>
                <a:spcPts val="601"/>
              </a:spcBef>
              <a:buClr>
                <a:srgbClr val="f07f09"/>
              </a:buClr>
              <a:buSzPct val="80000"/>
              <a:buFont typeface="Wingdings 2" charset="2"/>
              <a:buChar char=""/>
            </a:pPr>
            <a:r>
              <a:rPr b="0" lang="pl-PL" sz="3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Adres e-mail, </a:t>
            </a:r>
            <a:endParaRPr b="0" lang="pl-PL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20480" indent="-383760">
              <a:lnSpc>
                <a:spcPct val="100000"/>
              </a:lnSpc>
              <a:spcBef>
                <a:spcPts val="601"/>
              </a:spcBef>
              <a:buClr>
                <a:srgbClr val="f07f09"/>
              </a:buClr>
              <a:buSzPct val="80000"/>
              <a:buFont typeface="Wingdings 2" charset="2"/>
              <a:buChar char=""/>
            </a:pPr>
            <a:r>
              <a:rPr b="0" lang="pl-PL" sz="3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Zainstalowana wersja oprogramowania Java 7 z najnowszą aktualizacją, </a:t>
            </a:r>
            <a:r>
              <a:rPr b="0" lang="pl-PL" sz="3000" spc="-1" strike="noStrike" u="sng">
                <a:solidFill>
                  <a:srgbClr val="6b9f25"/>
                </a:solidFill>
                <a:uFill>
                  <a:solidFill>
                    <a:srgbClr val="ffffff"/>
                  </a:solidFill>
                </a:uFill>
                <a:latin typeface="Arial"/>
                <a:hlinkClick r:id="rId1"/>
              </a:rPr>
              <a:t>https://www.java.com/pl/download/ </a:t>
            </a:r>
            <a:endParaRPr b="0" lang="pl-PL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20480" indent="-383760">
              <a:lnSpc>
                <a:spcPct val="100000"/>
              </a:lnSpc>
              <a:spcBef>
                <a:spcPts val="601"/>
              </a:spcBef>
              <a:buClr>
                <a:srgbClr val="f07f09"/>
              </a:buClr>
              <a:buSzPct val="80000"/>
              <a:buFont typeface="Wingdings 2" charset="2"/>
              <a:buChar char=""/>
            </a:pPr>
            <a:r>
              <a:rPr b="0" lang="pl-PL" sz="3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Przeglądarka internetowa Mozilla Firefox, Internet Explorer (najnowsze wersje).</a:t>
            </a:r>
            <a:endParaRPr b="0" lang="pl-PL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20480" indent="-383760">
              <a:lnSpc>
                <a:spcPct val="100000"/>
              </a:lnSpc>
              <a:spcBef>
                <a:spcPts val="601"/>
              </a:spcBef>
              <a:buClr>
                <a:srgbClr val="f07f09"/>
              </a:buClr>
              <a:buSzPct val="80000"/>
              <a:buFont typeface="Wingdings 2" charset="2"/>
              <a:buChar char=""/>
            </a:pPr>
            <a:r>
              <a:rPr b="0" lang="pl-PL" sz="3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System dostępny jest pod adresem </a:t>
            </a:r>
            <a:r>
              <a:rPr b="0" lang="pl-PL" sz="3000" spc="-1" strike="noStrike" u="sng">
                <a:solidFill>
                  <a:srgbClr val="6b9f25"/>
                </a:solidFill>
                <a:uFill>
                  <a:solidFill>
                    <a:srgbClr val="ffffff"/>
                  </a:solidFill>
                </a:uFill>
                <a:latin typeface="Arial"/>
                <a:hlinkClick r:id="rId2"/>
              </a:rPr>
              <a:t>https</a:t>
            </a:r>
            <a:r>
              <a:rPr b="0" lang="pl-PL" sz="3000" spc="-1" strike="noStrike" u="sng">
                <a:solidFill>
                  <a:srgbClr val="6b9f25"/>
                </a:solidFill>
                <a:uFill>
                  <a:solidFill>
                    <a:srgbClr val="ffffff"/>
                  </a:solidFill>
                </a:uFill>
                <a:latin typeface="Arial"/>
                <a:hlinkClick r:id="rId3"/>
              </a:rPr>
              <a:t>://smk.ezdrowie.gov.pl</a:t>
            </a:r>
            <a:r>
              <a:rPr b="0" lang="pl-PL" sz="3000" spc="-1" strike="noStrike" u="sng">
                <a:solidFill>
                  <a:srgbClr val="6b9f25"/>
                </a:solidFill>
                <a:uFill>
                  <a:solidFill>
                    <a:srgbClr val="ffffff"/>
                  </a:solidFill>
                </a:uFill>
                <a:latin typeface="Arial"/>
                <a:hlinkClick r:id="rId4"/>
              </a:rPr>
              <a:t>/</a:t>
            </a:r>
            <a:endParaRPr b="0" lang="pl-PL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ransition spd="slow">
    <p:blinds dir="vert"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7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nodeType="after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0" end="3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3" dur="1000"/>
                                        <p:tgtEl>
                                          <p:spTgt spid="89">
                                            <p:txEl>
                                              <p:pRg st="0" end="3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4" dur="1000" fill="hold"/>
                                        <p:tgtEl>
                                          <p:spTgt spid="89">
                                            <p:txEl>
                                              <p:pRg st="0" end="3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" dur="1000" fill="hold"/>
                                        <p:tgtEl>
                                          <p:spTgt spid="89">
                                            <p:txEl>
                                              <p:pRg st="0" end="3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nodeType="after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36" end="5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9" dur="1000"/>
                                        <p:tgtEl>
                                          <p:spTgt spid="89">
                                            <p:txEl>
                                              <p:pRg st="36" end="5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0" dur="1000" fill="hold"/>
                                        <p:tgtEl>
                                          <p:spTgt spid="89">
                                            <p:txEl>
                                              <p:pRg st="36" end="5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1" dur="1000" fill="hold"/>
                                        <p:tgtEl>
                                          <p:spTgt spid="89">
                                            <p:txEl>
                                              <p:pRg st="36" end="5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nodeType="after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58" end="7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5" dur="1000"/>
                                        <p:tgtEl>
                                          <p:spTgt spid="89">
                                            <p:txEl>
                                              <p:pRg st="58" end="7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6" dur="1000" fill="hold"/>
                                        <p:tgtEl>
                                          <p:spTgt spid="89">
                                            <p:txEl>
                                              <p:pRg st="58" end="7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7" dur="1000" fill="hold"/>
                                        <p:tgtEl>
                                          <p:spTgt spid="89">
                                            <p:txEl>
                                              <p:pRg st="58" end="7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nodeType="after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73" end="17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31" dur="1000"/>
                                        <p:tgtEl>
                                          <p:spTgt spid="89">
                                            <p:txEl>
                                              <p:pRg st="73" end="17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32" dur="1000" fill="hold"/>
                                        <p:tgtEl>
                                          <p:spTgt spid="89">
                                            <p:txEl>
                                              <p:pRg st="73" end="17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3" dur="1000" fill="hold"/>
                                        <p:tgtEl>
                                          <p:spTgt spid="89">
                                            <p:txEl>
                                              <p:pRg st="73" end="17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nodeType="after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177" end="25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37" dur="1000"/>
                                        <p:tgtEl>
                                          <p:spTgt spid="89">
                                            <p:txEl>
                                              <p:pRg st="177" end="25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38" dur="1000" fill="hold"/>
                                        <p:tgtEl>
                                          <p:spTgt spid="89">
                                            <p:txEl>
                                              <p:pRg st="177" end="25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9" dur="1000" fill="hold"/>
                                        <p:tgtEl>
                                          <p:spTgt spid="89">
                                            <p:txEl>
                                              <p:pRg st="177" end="25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nodeType="after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257" end="3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43" dur="1000"/>
                                        <p:tgtEl>
                                          <p:spTgt spid="89">
                                            <p:txEl>
                                              <p:pRg st="257" end="3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44" dur="1000" fill="hold"/>
                                        <p:tgtEl>
                                          <p:spTgt spid="89">
                                            <p:txEl>
                                              <p:pRg st="257" end="3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5" dur="1000" fill="hold"/>
                                        <p:tgtEl>
                                          <p:spTgt spid="89">
                                            <p:txEl>
                                              <p:pRg st="257" end="3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TextShape 1"/>
          <p:cNvSpPr txBox="1"/>
          <p:nvPr/>
        </p:nvSpPr>
        <p:spPr>
          <a:xfrm>
            <a:off x="457200" y="274680"/>
            <a:ext cx="7467120" cy="1142640"/>
          </a:xfrm>
          <a:prstGeom prst="rect">
            <a:avLst/>
          </a:prstGeom>
          <a:noFill/>
          <a:ln>
            <a:noFill/>
          </a:ln>
        </p:spPr>
        <p:txBody>
          <a:bodyPr lIns="45720" rIns="45720" tIns="45000" bIns="45000" anchor="ctr"/>
          <a:p>
            <a:pPr>
              <a:lnSpc>
                <a:spcPct val="100000"/>
              </a:lnSpc>
            </a:pPr>
            <a:r>
              <a:rPr b="0" lang="pl-PL" sz="4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Wniosek o modyfikację uprawnień</a:t>
            </a:r>
            <a:endParaRPr b="0" lang="pl-PL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33" name="Picture 2" descr=""/>
          <p:cNvPicPr/>
          <p:nvPr/>
        </p:nvPicPr>
        <p:blipFill>
          <a:blip r:embed="rId1"/>
          <a:srcRect l="31423" t="20301" r="25004" b="45753"/>
          <a:stretch/>
        </p:blipFill>
        <p:spPr>
          <a:xfrm>
            <a:off x="107640" y="1628640"/>
            <a:ext cx="6840360" cy="2997360"/>
          </a:xfrm>
          <a:prstGeom prst="rect">
            <a:avLst/>
          </a:prstGeom>
          <a:ln>
            <a:noFill/>
          </a:ln>
        </p:spPr>
      </p:pic>
      <p:sp>
        <p:nvSpPr>
          <p:cNvPr id="134" name="CustomShape 2"/>
          <p:cNvSpPr/>
          <p:nvPr/>
        </p:nvSpPr>
        <p:spPr>
          <a:xfrm>
            <a:off x="3096000" y="2448720"/>
            <a:ext cx="863640" cy="359640"/>
          </a:xfrm>
          <a:prstGeom prst="leftArrow">
            <a:avLst>
              <a:gd name="adj1" fmla="val 50000"/>
              <a:gd name="adj2" fmla="val 50000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5" name="CustomShape 3"/>
          <p:cNvSpPr/>
          <p:nvPr/>
        </p:nvSpPr>
        <p:spPr>
          <a:xfrm>
            <a:off x="1115640" y="4293000"/>
            <a:ext cx="863640" cy="431640"/>
          </a:xfrm>
          <a:prstGeom prst="leftArrow">
            <a:avLst>
              <a:gd name="adj1" fmla="val 50000"/>
              <a:gd name="adj2" fmla="val 50000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36" name="Picture 3" descr=""/>
          <p:cNvPicPr/>
          <p:nvPr/>
        </p:nvPicPr>
        <p:blipFill>
          <a:blip r:embed="rId2"/>
          <a:srcRect l="33591" t="39360" r="24880" b="39174"/>
          <a:stretch/>
        </p:blipFill>
        <p:spPr>
          <a:xfrm>
            <a:off x="107640" y="4648320"/>
            <a:ext cx="7596000" cy="2209320"/>
          </a:xfrm>
          <a:prstGeom prst="rect">
            <a:avLst/>
          </a:prstGeom>
          <a:ln>
            <a:noFill/>
          </a:ln>
        </p:spPr>
      </p:pic>
      <p:sp>
        <p:nvSpPr>
          <p:cNvPr id="137" name="CustomShape 4"/>
          <p:cNvSpPr/>
          <p:nvPr/>
        </p:nvSpPr>
        <p:spPr>
          <a:xfrm>
            <a:off x="1979640" y="5589360"/>
            <a:ext cx="791640" cy="431640"/>
          </a:xfrm>
          <a:prstGeom prst="leftArrow">
            <a:avLst>
              <a:gd name="adj1" fmla="val 50000"/>
              <a:gd name="adj2" fmla="val 50000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8" name="CustomShape 5"/>
          <p:cNvSpPr/>
          <p:nvPr/>
        </p:nvSpPr>
        <p:spPr>
          <a:xfrm>
            <a:off x="7307640" y="5748840"/>
            <a:ext cx="791640" cy="431640"/>
          </a:xfrm>
          <a:prstGeom prst="leftArrow">
            <a:avLst>
              <a:gd name="adj1" fmla="val 50000"/>
              <a:gd name="adj2" fmla="val 50000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p:transition spd="slow">
    <p:blinds dir="vert"/>
  </p:transition>
  <p:timing>
    <p:tnLst>
      <p:par>
        <p:cTn id="81" dur="indefinite" restart="never" nodeType="tmRoot">
          <p:childTnLst>
            <p:seq>
              <p:cTn id="8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TextShape 1"/>
          <p:cNvSpPr txBox="1"/>
          <p:nvPr/>
        </p:nvSpPr>
        <p:spPr>
          <a:xfrm>
            <a:off x="457200" y="274680"/>
            <a:ext cx="7467120" cy="1142640"/>
          </a:xfrm>
          <a:prstGeom prst="rect">
            <a:avLst/>
          </a:prstGeom>
          <a:noFill/>
          <a:ln>
            <a:noFill/>
          </a:ln>
        </p:spPr>
        <p:txBody>
          <a:bodyPr lIns="45720" rIns="45720" tIns="45000" bIns="45000" anchor="ctr"/>
          <a:p>
            <a:pPr>
              <a:lnSpc>
                <a:spcPct val="100000"/>
              </a:lnSpc>
            </a:pPr>
            <a:r>
              <a:rPr b="0" lang="pl-PL" sz="4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Wniosek o modyfikację uprawnień</a:t>
            </a:r>
            <a:endParaRPr b="0" lang="pl-PL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40" name="Picture 2" descr=""/>
          <p:cNvPicPr/>
          <p:nvPr/>
        </p:nvPicPr>
        <p:blipFill>
          <a:blip r:embed="rId1"/>
          <a:srcRect l="42602" t="20700" r="24795" b="56623"/>
          <a:stretch/>
        </p:blipFill>
        <p:spPr>
          <a:xfrm>
            <a:off x="323640" y="1628640"/>
            <a:ext cx="5963760" cy="2333520"/>
          </a:xfrm>
          <a:prstGeom prst="rect">
            <a:avLst/>
          </a:prstGeom>
          <a:ln>
            <a:noFill/>
          </a:ln>
        </p:spPr>
      </p:pic>
      <p:sp>
        <p:nvSpPr>
          <p:cNvPr id="141" name="CustomShape 2"/>
          <p:cNvSpPr/>
          <p:nvPr/>
        </p:nvSpPr>
        <p:spPr>
          <a:xfrm>
            <a:off x="1475640" y="2795760"/>
            <a:ext cx="978120" cy="484200"/>
          </a:xfrm>
          <a:prstGeom prst="leftArrow">
            <a:avLst>
              <a:gd name="adj1" fmla="val 50000"/>
              <a:gd name="adj2" fmla="val 50000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2" name="CustomShape 3"/>
          <p:cNvSpPr/>
          <p:nvPr/>
        </p:nvSpPr>
        <p:spPr>
          <a:xfrm>
            <a:off x="5681880" y="2349000"/>
            <a:ext cx="978120" cy="484200"/>
          </a:xfrm>
          <a:prstGeom prst="leftArrow">
            <a:avLst>
              <a:gd name="adj1" fmla="val 50000"/>
              <a:gd name="adj2" fmla="val 50000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43" name="Picture 3" descr=""/>
          <p:cNvPicPr/>
          <p:nvPr/>
        </p:nvPicPr>
        <p:blipFill>
          <a:blip r:embed="rId2"/>
          <a:srcRect l="33073" t="74254" r="57770" b="12878"/>
          <a:stretch/>
        </p:blipFill>
        <p:spPr>
          <a:xfrm>
            <a:off x="323640" y="4149000"/>
            <a:ext cx="1676520" cy="1324440"/>
          </a:xfrm>
          <a:prstGeom prst="rect">
            <a:avLst/>
          </a:prstGeom>
          <a:ln>
            <a:noFill/>
          </a:ln>
        </p:spPr>
      </p:pic>
      <p:sp>
        <p:nvSpPr>
          <p:cNvPr id="144" name="CustomShape 4"/>
          <p:cNvSpPr/>
          <p:nvPr/>
        </p:nvSpPr>
        <p:spPr>
          <a:xfrm>
            <a:off x="1763640" y="4811400"/>
            <a:ext cx="935640" cy="417240"/>
          </a:xfrm>
          <a:prstGeom prst="leftArrow">
            <a:avLst>
              <a:gd name="adj1" fmla="val 50000"/>
              <a:gd name="adj2" fmla="val 50000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p:transition spd="slow">
    <p:blinds dir="vert"/>
  </p:transition>
  <p:timing>
    <p:tnLst>
      <p:par>
        <p:cTn id="83" dur="indefinite" restart="never" nodeType="tmRoot">
          <p:childTnLst>
            <p:seq>
              <p:cTn id="8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TextShape 1"/>
          <p:cNvSpPr txBox="1"/>
          <p:nvPr/>
        </p:nvSpPr>
        <p:spPr>
          <a:xfrm>
            <a:off x="457200" y="274680"/>
            <a:ext cx="7467120" cy="1142640"/>
          </a:xfrm>
          <a:prstGeom prst="rect">
            <a:avLst/>
          </a:prstGeom>
          <a:noFill/>
          <a:ln>
            <a:noFill/>
          </a:ln>
        </p:spPr>
        <p:txBody>
          <a:bodyPr lIns="45720" rIns="45720" tIns="45000" bIns="45000" anchor="ctr"/>
          <a:p>
            <a:pPr>
              <a:lnSpc>
                <a:spcPct val="100000"/>
              </a:lnSpc>
            </a:pPr>
            <a:r>
              <a:rPr b="0" lang="pl-PL" sz="4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Wniosek o modyfikację uprawnień</a:t>
            </a:r>
            <a:endParaRPr b="0" lang="pl-PL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46" name="Picture 2" descr=""/>
          <p:cNvPicPr/>
          <p:nvPr/>
        </p:nvPicPr>
        <p:blipFill>
          <a:blip r:embed="rId1"/>
          <a:srcRect l="42602" t="20700" r="24795" b="56623"/>
          <a:stretch/>
        </p:blipFill>
        <p:spPr>
          <a:xfrm>
            <a:off x="323640" y="1556640"/>
            <a:ext cx="5963760" cy="2333520"/>
          </a:xfrm>
          <a:prstGeom prst="rect">
            <a:avLst/>
          </a:prstGeom>
          <a:ln>
            <a:noFill/>
          </a:ln>
        </p:spPr>
      </p:pic>
      <p:sp>
        <p:nvSpPr>
          <p:cNvPr id="147" name="CustomShape 2"/>
          <p:cNvSpPr/>
          <p:nvPr/>
        </p:nvSpPr>
        <p:spPr>
          <a:xfrm>
            <a:off x="1475640" y="2795760"/>
            <a:ext cx="978120" cy="484200"/>
          </a:xfrm>
          <a:prstGeom prst="leftArrow">
            <a:avLst>
              <a:gd name="adj1" fmla="val 50000"/>
              <a:gd name="adj2" fmla="val 50000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8" name="CustomShape 3"/>
          <p:cNvSpPr/>
          <p:nvPr/>
        </p:nvSpPr>
        <p:spPr>
          <a:xfrm>
            <a:off x="5681880" y="2349000"/>
            <a:ext cx="978120" cy="484200"/>
          </a:xfrm>
          <a:prstGeom prst="leftArrow">
            <a:avLst>
              <a:gd name="adj1" fmla="val 50000"/>
              <a:gd name="adj2" fmla="val 50000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49" name="Picture 3" descr=""/>
          <p:cNvPicPr/>
          <p:nvPr/>
        </p:nvPicPr>
        <p:blipFill>
          <a:blip r:embed="rId2"/>
          <a:srcRect l="33073" t="74254" r="57770" b="12878"/>
          <a:stretch/>
        </p:blipFill>
        <p:spPr>
          <a:xfrm>
            <a:off x="323640" y="4048560"/>
            <a:ext cx="1676520" cy="1324440"/>
          </a:xfrm>
          <a:prstGeom prst="rect">
            <a:avLst/>
          </a:prstGeom>
          <a:ln>
            <a:noFill/>
          </a:ln>
        </p:spPr>
      </p:pic>
      <p:sp>
        <p:nvSpPr>
          <p:cNvPr id="150" name="CustomShape 4"/>
          <p:cNvSpPr/>
          <p:nvPr/>
        </p:nvSpPr>
        <p:spPr>
          <a:xfrm>
            <a:off x="1763640" y="4667400"/>
            <a:ext cx="935640" cy="417240"/>
          </a:xfrm>
          <a:prstGeom prst="leftArrow">
            <a:avLst>
              <a:gd name="adj1" fmla="val 50000"/>
              <a:gd name="adj2" fmla="val 50000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51" name="Picture 2" descr=""/>
          <p:cNvPicPr/>
          <p:nvPr/>
        </p:nvPicPr>
        <p:blipFill>
          <a:blip r:embed="rId3"/>
          <a:srcRect l="32392" t="59577" r="24705" b="28626"/>
          <a:stretch/>
        </p:blipFill>
        <p:spPr>
          <a:xfrm>
            <a:off x="323640" y="5520600"/>
            <a:ext cx="7847280" cy="1214280"/>
          </a:xfrm>
          <a:prstGeom prst="rect">
            <a:avLst/>
          </a:prstGeom>
          <a:ln>
            <a:noFill/>
          </a:ln>
        </p:spPr>
      </p:pic>
    </p:spTree>
  </p:cSld>
  <p:transition spd="slow">
    <p:blinds dir="vert"/>
  </p:transition>
  <p:timing>
    <p:tnLst>
      <p:par>
        <p:cTn id="85" dur="indefinite" restart="never" nodeType="tmRoot">
          <p:childTnLst>
            <p:seq>
              <p:cTn id="8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TextShape 1"/>
          <p:cNvSpPr txBox="1"/>
          <p:nvPr/>
        </p:nvSpPr>
        <p:spPr>
          <a:xfrm>
            <a:off x="457200" y="274680"/>
            <a:ext cx="7467120" cy="1142640"/>
          </a:xfrm>
          <a:prstGeom prst="rect">
            <a:avLst/>
          </a:prstGeom>
          <a:noFill/>
          <a:ln>
            <a:noFill/>
          </a:ln>
        </p:spPr>
        <p:txBody>
          <a:bodyPr lIns="45720" rIns="45720" tIns="45000" bIns="45000" anchor="ctr"/>
          <a:p>
            <a:pPr>
              <a:lnSpc>
                <a:spcPct val="100000"/>
              </a:lnSpc>
            </a:pPr>
            <a:r>
              <a:rPr b="0" lang="pl-PL" sz="4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Wniosek o modyfikację uprawnień</a:t>
            </a:r>
            <a:endParaRPr b="0" lang="pl-PL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3" name="TextShape 2"/>
          <p:cNvSpPr txBox="1"/>
          <p:nvPr/>
        </p:nvSpPr>
        <p:spPr>
          <a:xfrm>
            <a:off x="457200" y="1600200"/>
            <a:ext cx="7467120" cy="45255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marL="420480" indent="-383760">
              <a:lnSpc>
                <a:spcPct val="100000"/>
              </a:lnSpc>
              <a:spcBef>
                <a:spcPts val="601"/>
              </a:spcBef>
              <a:buClr>
                <a:srgbClr val="f07f09"/>
              </a:buClr>
              <a:buSzPct val="80000"/>
              <a:buFont typeface="Wingdings 2" charset="2"/>
              <a:buChar char=""/>
            </a:pPr>
            <a:r>
              <a:rPr b="0" lang="pl-PL" sz="3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Podpis EPUAP (bez konieczności przychodzenia do OIPiP).</a:t>
            </a:r>
            <a:endParaRPr b="0" lang="pl-PL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20480" indent="-383760">
              <a:lnSpc>
                <a:spcPct val="100000"/>
              </a:lnSpc>
              <a:spcBef>
                <a:spcPts val="601"/>
              </a:spcBef>
              <a:buClr>
                <a:srgbClr val="f07f09"/>
              </a:buClr>
              <a:buSzPct val="80000"/>
              <a:buFont typeface="Wingdings 2" charset="2"/>
              <a:buChar char=""/>
            </a:pPr>
            <a:r>
              <a:rPr b="0" lang="pl-PL" sz="3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Podpis kwalifikowany (bez konieczności przychodzenia do OIPiP).</a:t>
            </a:r>
            <a:endParaRPr b="0" lang="pl-PL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20480" indent="-383760">
              <a:lnSpc>
                <a:spcPct val="100000"/>
              </a:lnSpc>
              <a:spcBef>
                <a:spcPts val="601"/>
              </a:spcBef>
              <a:buClr>
                <a:srgbClr val="f07f09"/>
              </a:buClr>
              <a:buSzPct val="80000"/>
              <a:buFont typeface="Wingdings 2" charset="2"/>
              <a:buChar char=""/>
            </a:pPr>
            <a:r>
              <a:rPr b="0" lang="pl-PL" sz="3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Wniosek papierowy (najpierw drukuj potem złóż wniosek papierowy, konieczna obecność w OIPIP).</a:t>
            </a:r>
            <a:endParaRPr b="0" lang="pl-PL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</a:pPr>
            <a:endParaRPr b="0" lang="pl-PL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ransition spd="slow">
    <p:blinds dir="vert"/>
  </p:transition>
  <p:timing>
    <p:tnLst>
      <p:par>
        <p:cTn id="87" dur="indefinite" restart="never" nodeType="tmRoot">
          <p:childTnLst>
            <p:seq>
              <p:cTn id="88" dur="indefinite" nodeType="mainSeq"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nodeType="after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93"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94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5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"/>
                            </p:stCondLst>
                            <p:childTnLst>
                              <p:par>
                                <p:cTn id="97" nodeType="after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0" end="5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99" dur="1000"/>
                                        <p:tgtEl>
                                          <p:spTgt spid="153">
                                            <p:txEl>
                                              <p:pRg st="0" end="5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00" dur="1000" fill="hold"/>
                                        <p:tgtEl>
                                          <p:spTgt spid="153">
                                            <p:txEl>
                                              <p:pRg st="0" end="5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1" dur="1000" fill="hold"/>
                                        <p:tgtEl>
                                          <p:spTgt spid="153">
                                            <p:txEl>
                                              <p:pRg st="0" end="5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000"/>
                            </p:stCondLst>
                            <p:childTnLst>
                              <p:par>
                                <p:cTn id="103" nodeType="after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56" end="1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05" dur="1000"/>
                                        <p:tgtEl>
                                          <p:spTgt spid="153">
                                            <p:txEl>
                                              <p:pRg st="56" end="1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06" dur="1000" fill="hold"/>
                                        <p:tgtEl>
                                          <p:spTgt spid="153">
                                            <p:txEl>
                                              <p:pRg st="56" end="12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7" dur="1000" fill="hold"/>
                                        <p:tgtEl>
                                          <p:spTgt spid="153">
                                            <p:txEl>
                                              <p:pRg st="56" end="12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3000"/>
                            </p:stCondLst>
                            <p:childTnLst>
                              <p:par>
                                <p:cTn id="109" nodeType="after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120" end="2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11" dur="1000"/>
                                        <p:tgtEl>
                                          <p:spTgt spid="153">
                                            <p:txEl>
                                              <p:pRg st="120" end="2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12" dur="1000" fill="hold"/>
                                        <p:tgtEl>
                                          <p:spTgt spid="153">
                                            <p:txEl>
                                              <p:pRg st="120" end="2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3" dur="1000" fill="hold"/>
                                        <p:tgtEl>
                                          <p:spTgt spid="153">
                                            <p:txEl>
                                              <p:pRg st="120" end="2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Shape 1"/>
          <p:cNvSpPr txBox="1"/>
          <p:nvPr/>
        </p:nvSpPr>
        <p:spPr>
          <a:xfrm>
            <a:off x="457200" y="274680"/>
            <a:ext cx="7467120" cy="1142640"/>
          </a:xfrm>
          <a:prstGeom prst="rect">
            <a:avLst/>
          </a:prstGeom>
          <a:noFill/>
          <a:ln>
            <a:noFill/>
          </a:ln>
        </p:spPr>
        <p:txBody>
          <a:bodyPr lIns="45720" rIns="45720" tIns="45000" bIns="45000" anchor="ctr"/>
          <a:p>
            <a:pPr>
              <a:lnSpc>
                <a:spcPct val="100000"/>
              </a:lnSpc>
            </a:pPr>
            <a:r>
              <a:rPr b="0" lang="pl-PL" sz="4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Założenie konta przez pielęgniarkę/położną</a:t>
            </a:r>
            <a:endParaRPr b="0" lang="pl-PL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91" name="Picture 2" descr=""/>
          <p:cNvPicPr/>
          <p:nvPr/>
        </p:nvPicPr>
        <p:blipFill>
          <a:blip r:embed="rId1"/>
          <a:srcRect l="3211" t="10121" r="41268" b="53729"/>
          <a:stretch/>
        </p:blipFill>
        <p:spPr>
          <a:xfrm>
            <a:off x="-7200" y="2349000"/>
            <a:ext cx="9150840" cy="3351600"/>
          </a:xfrm>
          <a:prstGeom prst="rect">
            <a:avLst/>
          </a:prstGeom>
          <a:ln>
            <a:noFill/>
          </a:ln>
        </p:spPr>
      </p:pic>
      <p:sp>
        <p:nvSpPr>
          <p:cNvPr id="92" name="CustomShape 2"/>
          <p:cNvSpPr/>
          <p:nvPr/>
        </p:nvSpPr>
        <p:spPr>
          <a:xfrm flipH="1">
            <a:off x="5435280" y="4869000"/>
            <a:ext cx="129564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57240">
            <a:round/>
            <a:tailEnd len="med" type="arrow" w="med"/>
          </a:ln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/>
        </p:style>
      </p:sp>
    </p:spTree>
  </p:cSld>
  <p:transition spd="slow">
    <p:blinds dir="vert"/>
  </p:transition>
  <p:timing>
    <p:tnLst>
      <p:par>
        <p:cTn id="46" dur="indefinite" restart="never" nodeType="tmRoot">
          <p:childTnLst>
            <p:seq>
              <p:cTn id="47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TextShape 1"/>
          <p:cNvSpPr txBox="1"/>
          <p:nvPr/>
        </p:nvSpPr>
        <p:spPr>
          <a:xfrm>
            <a:off x="457200" y="274680"/>
            <a:ext cx="7467120" cy="1142640"/>
          </a:xfrm>
          <a:prstGeom prst="rect">
            <a:avLst/>
          </a:prstGeom>
          <a:noFill/>
          <a:ln>
            <a:noFill/>
          </a:ln>
        </p:spPr>
        <p:txBody>
          <a:bodyPr lIns="45720" rIns="45720" tIns="45000" bIns="45000" anchor="ctr"/>
          <a:p>
            <a:pPr>
              <a:lnSpc>
                <a:spcPct val="100000"/>
              </a:lnSpc>
            </a:pPr>
            <a:r>
              <a:rPr b="0" lang="pl-PL" sz="4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Założenie konta przez pielęgniarkę/położną</a:t>
            </a:r>
            <a:endParaRPr b="0" lang="pl-PL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4" name="CustomShape 2"/>
          <p:cNvSpPr/>
          <p:nvPr/>
        </p:nvSpPr>
        <p:spPr>
          <a:xfrm flipH="1">
            <a:off x="5435280" y="4869000"/>
            <a:ext cx="129564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57240">
            <a:round/>
            <a:tailEnd len="med" type="arrow" w="med"/>
          </a:ln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/>
        </p:style>
      </p:sp>
      <p:pic>
        <p:nvPicPr>
          <p:cNvPr id="95" name="Picture 2" descr=""/>
          <p:cNvPicPr/>
          <p:nvPr/>
        </p:nvPicPr>
        <p:blipFill>
          <a:blip r:embed="rId1"/>
          <a:srcRect l="8319" t="20465" r="39705" b="45043"/>
          <a:stretch/>
        </p:blipFill>
        <p:spPr>
          <a:xfrm>
            <a:off x="0" y="1628640"/>
            <a:ext cx="9143640" cy="3413520"/>
          </a:xfrm>
          <a:prstGeom prst="rect">
            <a:avLst/>
          </a:prstGeom>
          <a:ln>
            <a:noFill/>
          </a:ln>
        </p:spPr>
      </p:pic>
      <p:pic>
        <p:nvPicPr>
          <p:cNvPr id="96" name="Picture 3" descr=""/>
          <p:cNvPicPr/>
          <p:nvPr/>
        </p:nvPicPr>
        <p:blipFill>
          <a:blip r:embed="rId2"/>
          <a:srcRect l="8675" t="73620" r="39813" b="22296"/>
          <a:stretch/>
        </p:blipFill>
        <p:spPr>
          <a:xfrm>
            <a:off x="0" y="5383440"/>
            <a:ext cx="9143640" cy="421200"/>
          </a:xfrm>
          <a:prstGeom prst="rect">
            <a:avLst/>
          </a:prstGeom>
          <a:ln>
            <a:noFill/>
          </a:ln>
        </p:spPr>
      </p:pic>
      <p:sp>
        <p:nvSpPr>
          <p:cNvPr id="97" name="CustomShape 3"/>
          <p:cNvSpPr/>
          <p:nvPr/>
        </p:nvSpPr>
        <p:spPr>
          <a:xfrm>
            <a:off x="2195640" y="5450400"/>
            <a:ext cx="719640" cy="287640"/>
          </a:xfrm>
          <a:prstGeom prst="leftArrow">
            <a:avLst>
              <a:gd name="adj1" fmla="val 50000"/>
              <a:gd name="adj2" fmla="val 50000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98" name="Picture 4" descr=""/>
          <p:cNvPicPr/>
          <p:nvPr/>
        </p:nvPicPr>
        <p:blipFill>
          <a:blip r:embed="rId3"/>
          <a:srcRect l="13492" t="31608" r="43583" b="61837"/>
          <a:stretch/>
        </p:blipFill>
        <p:spPr>
          <a:xfrm>
            <a:off x="0" y="6165360"/>
            <a:ext cx="9143640" cy="675000"/>
          </a:xfrm>
          <a:prstGeom prst="rect">
            <a:avLst/>
          </a:prstGeom>
          <a:ln>
            <a:noFill/>
          </a:ln>
        </p:spPr>
      </p:pic>
    </p:spTree>
  </p:cSld>
  <p:transition spd="slow">
    <p:blinds dir="vert"/>
  </p:transition>
  <p:timing>
    <p:tnLst>
      <p:par>
        <p:cTn id="48" dur="indefinite" restart="never" nodeType="tmRoot">
          <p:childTnLst>
            <p:seq>
              <p:cTn id="49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TextShape 1"/>
          <p:cNvSpPr txBox="1"/>
          <p:nvPr/>
        </p:nvSpPr>
        <p:spPr>
          <a:xfrm>
            <a:off x="457200" y="274680"/>
            <a:ext cx="7467120" cy="1142640"/>
          </a:xfrm>
          <a:prstGeom prst="rect">
            <a:avLst/>
          </a:prstGeom>
          <a:noFill/>
          <a:ln>
            <a:noFill/>
          </a:ln>
        </p:spPr>
        <p:txBody>
          <a:bodyPr lIns="45720" rIns="45720" tIns="45000" bIns="45000" anchor="ctr"/>
          <a:p>
            <a:pPr>
              <a:lnSpc>
                <a:spcPct val="100000"/>
              </a:lnSpc>
            </a:pPr>
            <a:r>
              <a:rPr b="0" lang="pl-PL" sz="4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Założenie konta przez pielęgniarkę/położną</a:t>
            </a:r>
            <a:endParaRPr b="0" lang="pl-PL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0" name="TextShape 2"/>
          <p:cNvSpPr txBox="1"/>
          <p:nvPr/>
        </p:nvSpPr>
        <p:spPr>
          <a:xfrm>
            <a:off x="457200" y="1600200"/>
            <a:ext cx="7467120" cy="45255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marL="420480" indent="-383760">
              <a:lnSpc>
                <a:spcPct val="100000"/>
              </a:lnSpc>
              <a:spcBef>
                <a:spcPts val="601"/>
              </a:spcBef>
              <a:buClr>
                <a:srgbClr val="f07f09"/>
              </a:buClr>
              <a:buSzPct val="80000"/>
              <a:buFont typeface="Wingdings 2" charset="2"/>
              <a:buChar char=""/>
            </a:pPr>
            <a:r>
              <a:rPr b="0" lang="pl-PL" sz="3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Na podany we wniosku adres e-mail przesłana zostanie informacja na temat założonego w SMK konta oraz informacja o założeniu konta na P2 SA. </a:t>
            </a:r>
            <a:endParaRPr b="0" lang="pl-PL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20480" indent="-383760">
              <a:lnSpc>
                <a:spcPct val="100000"/>
              </a:lnSpc>
              <a:spcBef>
                <a:spcPts val="601"/>
              </a:spcBef>
              <a:buClr>
                <a:srgbClr val="f07f09"/>
              </a:buClr>
              <a:buSzPct val="80000"/>
              <a:buFont typeface="Wingdings 2" charset="2"/>
              <a:buChar char=""/>
            </a:pPr>
            <a:r>
              <a:rPr b="0" lang="pl-PL" sz="3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W wiadomości dotyczącej założenia konta na P2 SA zostanie przesłane hasło, które należy zmienić podczas pierwszego logowania (szczegóły procesu zostaną wskazane w wiadomości od P2 SA). </a:t>
            </a:r>
            <a:endParaRPr b="0" lang="pl-PL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ransition spd="slow">
    <p:blinds dir="vert"/>
  </p:transition>
  <p:timing>
    <p:tnLst>
      <p:par>
        <p:cTn id="50" dur="indefinite" restart="never" nodeType="tmRoot">
          <p:childTnLst>
            <p:seq>
              <p:cTn id="51" dur="indefinite" nodeType="mainSeq"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nodeType="after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56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57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8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nodeType="after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0" end="14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62" dur="1000"/>
                                        <p:tgtEl>
                                          <p:spTgt spid="100">
                                            <p:txEl>
                                              <p:pRg st="0" end="14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63" dur="1000" fill="hold"/>
                                        <p:tgtEl>
                                          <p:spTgt spid="100">
                                            <p:txEl>
                                              <p:pRg st="0" end="14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4" dur="1000" fill="hold"/>
                                        <p:tgtEl>
                                          <p:spTgt spid="100">
                                            <p:txEl>
                                              <p:pRg st="0" end="14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nodeType="after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141" end="32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68" dur="1000"/>
                                        <p:tgtEl>
                                          <p:spTgt spid="100">
                                            <p:txEl>
                                              <p:pRg st="141" end="32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69" dur="1000" fill="hold"/>
                                        <p:tgtEl>
                                          <p:spTgt spid="100">
                                            <p:txEl>
                                              <p:pRg st="141" end="32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0" dur="1000" fill="hold"/>
                                        <p:tgtEl>
                                          <p:spTgt spid="100">
                                            <p:txEl>
                                              <p:pRg st="141" end="32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Shape 1"/>
          <p:cNvSpPr txBox="1"/>
          <p:nvPr/>
        </p:nvSpPr>
        <p:spPr>
          <a:xfrm>
            <a:off x="457200" y="274680"/>
            <a:ext cx="7467120" cy="1142640"/>
          </a:xfrm>
          <a:prstGeom prst="rect">
            <a:avLst/>
          </a:prstGeom>
          <a:noFill/>
          <a:ln>
            <a:noFill/>
          </a:ln>
        </p:spPr>
        <p:txBody>
          <a:bodyPr lIns="45720" rIns="45720" tIns="45000" bIns="45000" anchor="ctr"/>
          <a:p>
            <a:pPr>
              <a:lnSpc>
                <a:spcPct val="100000"/>
              </a:lnSpc>
            </a:pPr>
            <a:r>
              <a:rPr b="0" lang="pl-PL" sz="4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Założenie konta przez pielęgniarkę/położną</a:t>
            </a:r>
            <a:endParaRPr b="0" lang="pl-PL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02" name="Picture 2" descr=""/>
          <p:cNvPicPr/>
          <p:nvPr/>
        </p:nvPicPr>
        <p:blipFill>
          <a:blip r:embed="rId1"/>
          <a:srcRect l="3004" t="8553" r="41323" b="60448"/>
          <a:stretch/>
        </p:blipFill>
        <p:spPr>
          <a:xfrm>
            <a:off x="827640" y="1527840"/>
            <a:ext cx="7416360" cy="2323080"/>
          </a:xfrm>
          <a:prstGeom prst="rect">
            <a:avLst/>
          </a:prstGeom>
          <a:ln>
            <a:noFill/>
          </a:ln>
        </p:spPr>
      </p:pic>
      <p:sp>
        <p:nvSpPr>
          <p:cNvPr id="103" name="CustomShape 2"/>
          <p:cNvSpPr/>
          <p:nvPr/>
        </p:nvSpPr>
        <p:spPr>
          <a:xfrm>
            <a:off x="5220000" y="3213000"/>
            <a:ext cx="1151640" cy="215640"/>
          </a:xfrm>
          <a:prstGeom prst="leftArrow">
            <a:avLst>
              <a:gd name="adj1" fmla="val 50000"/>
              <a:gd name="adj2" fmla="val 50000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04" name="Picture 3" descr=""/>
          <p:cNvPicPr/>
          <p:nvPr/>
        </p:nvPicPr>
        <p:blipFill>
          <a:blip r:embed="rId2"/>
          <a:srcRect l="1587" t="8976" r="48421" b="57442"/>
          <a:stretch/>
        </p:blipFill>
        <p:spPr>
          <a:xfrm>
            <a:off x="827640" y="3946320"/>
            <a:ext cx="7416360" cy="2802240"/>
          </a:xfrm>
          <a:prstGeom prst="rect">
            <a:avLst/>
          </a:prstGeom>
          <a:ln>
            <a:noFill/>
          </a:ln>
        </p:spPr>
      </p:pic>
      <p:sp>
        <p:nvSpPr>
          <p:cNvPr id="105" name="CustomShape 3"/>
          <p:cNvSpPr/>
          <p:nvPr/>
        </p:nvSpPr>
        <p:spPr>
          <a:xfrm>
            <a:off x="5868000" y="6021360"/>
            <a:ext cx="791640" cy="143640"/>
          </a:xfrm>
          <a:prstGeom prst="leftArrow">
            <a:avLst>
              <a:gd name="adj1" fmla="val 50000"/>
              <a:gd name="adj2" fmla="val 50000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p:transition spd="slow">
    <p:blinds dir="vert"/>
  </p:transition>
  <p:timing>
    <p:tnLst>
      <p:par>
        <p:cTn id="71" dur="indefinite" restart="never" nodeType="tmRoot">
          <p:childTnLst>
            <p:seq>
              <p:cTn id="7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TextShape 1"/>
          <p:cNvSpPr txBox="1"/>
          <p:nvPr/>
        </p:nvSpPr>
        <p:spPr>
          <a:xfrm>
            <a:off x="457200" y="274680"/>
            <a:ext cx="7467120" cy="1142640"/>
          </a:xfrm>
          <a:prstGeom prst="rect">
            <a:avLst/>
          </a:prstGeom>
          <a:noFill/>
          <a:ln>
            <a:noFill/>
          </a:ln>
        </p:spPr>
        <p:txBody>
          <a:bodyPr lIns="45720" rIns="45720" tIns="45000" bIns="45000" anchor="ctr"/>
          <a:p>
            <a:pPr>
              <a:lnSpc>
                <a:spcPct val="100000"/>
              </a:lnSpc>
            </a:pPr>
            <a:r>
              <a:rPr b="0" lang="pl-PL" sz="4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Wniosek o modyfikację uprawnień</a:t>
            </a:r>
            <a:endParaRPr b="0" lang="pl-PL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07" name="Picture 2" descr=""/>
          <p:cNvPicPr/>
          <p:nvPr/>
        </p:nvPicPr>
        <p:blipFill>
          <a:blip r:embed="rId1"/>
          <a:srcRect l="13085" t="13785" r="42984" b="67227"/>
          <a:stretch/>
        </p:blipFill>
        <p:spPr>
          <a:xfrm>
            <a:off x="352440" y="1628640"/>
            <a:ext cx="7595640" cy="1847160"/>
          </a:xfrm>
          <a:prstGeom prst="rect">
            <a:avLst/>
          </a:prstGeom>
          <a:ln>
            <a:noFill/>
          </a:ln>
        </p:spPr>
      </p:pic>
      <p:sp>
        <p:nvSpPr>
          <p:cNvPr id="108" name="CustomShape 2"/>
          <p:cNvSpPr/>
          <p:nvPr/>
        </p:nvSpPr>
        <p:spPr>
          <a:xfrm>
            <a:off x="3852000" y="3211200"/>
            <a:ext cx="863640" cy="143640"/>
          </a:xfrm>
          <a:prstGeom prst="leftArrow">
            <a:avLst>
              <a:gd name="adj1" fmla="val 50000"/>
              <a:gd name="adj2" fmla="val 50000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09" name="Picture 3" descr=""/>
          <p:cNvPicPr/>
          <p:nvPr/>
        </p:nvPicPr>
        <p:blipFill>
          <a:blip r:embed="rId2"/>
          <a:srcRect l="25004" t="23150" r="53945" b="60007"/>
          <a:stretch/>
        </p:blipFill>
        <p:spPr>
          <a:xfrm>
            <a:off x="443160" y="3645000"/>
            <a:ext cx="2832480" cy="1274400"/>
          </a:xfrm>
          <a:prstGeom prst="rect">
            <a:avLst/>
          </a:prstGeom>
          <a:ln>
            <a:noFill/>
          </a:ln>
        </p:spPr>
      </p:pic>
      <p:sp>
        <p:nvSpPr>
          <p:cNvPr id="110" name="CustomShape 3"/>
          <p:cNvSpPr/>
          <p:nvPr/>
        </p:nvSpPr>
        <p:spPr>
          <a:xfrm>
            <a:off x="2879640" y="3934080"/>
            <a:ext cx="971640" cy="501120"/>
          </a:xfrm>
          <a:prstGeom prst="leftArrow">
            <a:avLst>
              <a:gd name="adj1" fmla="val 50000"/>
              <a:gd name="adj2" fmla="val 50000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11" name="Picture 4" descr=""/>
          <p:cNvPicPr/>
          <p:nvPr/>
        </p:nvPicPr>
        <p:blipFill>
          <a:blip r:embed="rId3"/>
          <a:srcRect l="3646" t="22226" r="76585" b="31857"/>
          <a:stretch/>
        </p:blipFill>
        <p:spPr>
          <a:xfrm>
            <a:off x="4716000" y="3501000"/>
            <a:ext cx="2576160" cy="3364920"/>
          </a:xfrm>
          <a:prstGeom prst="rect">
            <a:avLst/>
          </a:prstGeom>
          <a:ln>
            <a:noFill/>
          </a:ln>
        </p:spPr>
      </p:pic>
      <p:sp>
        <p:nvSpPr>
          <p:cNvPr id="112" name="CustomShape 4"/>
          <p:cNvSpPr/>
          <p:nvPr/>
        </p:nvSpPr>
        <p:spPr>
          <a:xfrm>
            <a:off x="5724000" y="6021360"/>
            <a:ext cx="1424160" cy="431640"/>
          </a:xfrm>
          <a:prstGeom prst="leftArrow">
            <a:avLst>
              <a:gd name="adj1" fmla="val 50000"/>
              <a:gd name="adj2" fmla="val 50000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p:transition spd="slow">
    <p:blinds dir="vert"/>
  </p:transition>
  <p:timing>
    <p:tnLst>
      <p:par>
        <p:cTn id="73" dur="indefinite" restart="never" nodeType="tmRoot">
          <p:childTnLst>
            <p:seq>
              <p:cTn id="7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TextShape 1"/>
          <p:cNvSpPr txBox="1"/>
          <p:nvPr/>
        </p:nvSpPr>
        <p:spPr>
          <a:xfrm>
            <a:off x="457200" y="274680"/>
            <a:ext cx="7467120" cy="1142640"/>
          </a:xfrm>
          <a:prstGeom prst="rect">
            <a:avLst/>
          </a:prstGeom>
          <a:noFill/>
          <a:ln>
            <a:noFill/>
          </a:ln>
        </p:spPr>
        <p:txBody>
          <a:bodyPr lIns="45720" rIns="45720" tIns="45000" bIns="45000" anchor="ctr"/>
          <a:p>
            <a:pPr>
              <a:lnSpc>
                <a:spcPct val="100000"/>
              </a:lnSpc>
            </a:pPr>
            <a:r>
              <a:rPr b="0" lang="pl-PL" sz="4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Wniosek o modyfikację uprawnień</a:t>
            </a:r>
            <a:endParaRPr b="0" lang="pl-PL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14" name="Picture 2" descr=""/>
          <p:cNvPicPr/>
          <p:nvPr/>
        </p:nvPicPr>
        <p:blipFill>
          <a:blip r:embed="rId1"/>
          <a:srcRect l="12598" t="10929" r="56854" b="53823"/>
          <a:stretch/>
        </p:blipFill>
        <p:spPr>
          <a:xfrm>
            <a:off x="2098800" y="1441800"/>
            <a:ext cx="4705200" cy="3053880"/>
          </a:xfrm>
          <a:prstGeom prst="rect">
            <a:avLst/>
          </a:prstGeom>
          <a:ln>
            <a:noFill/>
          </a:ln>
        </p:spPr>
      </p:pic>
      <p:sp>
        <p:nvSpPr>
          <p:cNvPr id="115" name="CustomShape 2"/>
          <p:cNvSpPr/>
          <p:nvPr/>
        </p:nvSpPr>
        <p:spPr>
          <a:xfrm>
            <a:off x="3060000" y="3645000"/>
            <a:ext cx="359640" cy="230040"/>
          </a:xfrm>
          <a:prstGeom prst="leftArrow">
            <a:avLst>
              <a:gd name="adj1" fmla="val 50000"/>
              <a:gd name="adj2" fmla="val 50000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6" name="CustomShape 3"/>
          <p:cNvSpPr/>
          <p:nvPr/>
        </p:nvSpPr>
        <p:spPr>
          <a:xfrm>
            <a:off x="3060000" y="3861000"/>
            <a:ext cx="359640" cy="230040"/>
          </a:xfrm>
          <a:prstGeom prst="leftArrow">
            <a:avLst>
              <a:gd name="adj1" fmla="val 50000"/>
              <a:gd name="adj2" fmla="val 50000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17" name="Picture 4" descr=""/>
          <p:cNvPicPr/>
          <p:nvPr/>
        </p:nvPicPr>
        <p:blipFill>
          <a:blip r:embed="rId2"/>
          <a:srcRect l="56594" t="23584" r="36346" b="67258"/>
          <a:stretch/>
        </p:blipFill>
        <p:spPr>
          <a:xfrm>
            <a:off x="5344560" y="1872720"/>
            <a:ext cx="1244880" cy="907920"/>
          </a:xfrm>
          <a:prstGeom prst="rect">
            <a:avLst/>
          </a:prstGeom>
          <a:ln>
            <a:noFill/>
          </a:ln>
        </p:spPr>
      </p:pic>
      <p:sp>
        <p:nvSpPr>
          <p:cNvPr id="118" name="CustomShape 4"/>
          <p:cNvSpPr/>
          <p:nvPr/>
        </p:nvSpPr>
        <p:spPr>
          <a:xfrm>
            <a:off x="6264360" y="2277000"/>
            <a:ext cx="359640" cy="230040"/>
          </a:xfrm>
          <a:prstGeom prst="leftArrow">
            <a:avLst>
              <a:gd name="adj1" fmla="val 50000"/>
              <a:gd name="adj2" fmla="val 50000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19" name="Picture 5" descr=""/>
          <p:cNvPicPr/>
          <p:nvPr/>
        </p:nvPicPr>
        <p:blipFill>
          <a:blip r:embed="rId3"/>
          <a:srcRect l="33972" t="33302" r="22622" b="40322"/>
          <a:stretch/>
        </p:blipFill>
        <p:spPr>
          <a:xfrm>
            <a:off x="1325160" y="4627800"/>
            <a:ext cx="6523200" cy="2229840"/>
          </a:xfrm>
          <a:prstGeom prst="rect">
            <a:avLst/>
          </a:prstGeom>
          <a:ln>
            <a:noFill/>
          </a:ln>
        </p:spPr>
      </p:pic>
      <p:sp>
        <p:nvSpPr>
          <p:cNvPr id="120" name="CustomShape 5"/>
          <p:cNvSpPr/>
          <p:nvPr/>
        </p:nvSpPr>
        <p:spPr>
          <a:xfrm>
            <a:off x="1850040" y="5166000"/>
            <a:ext cx="921600" cy="278640"/>
          </a:xfrm>
          <a:prstGeom prst="leftArrow">
            <a:avLst>
              <a:gd name="adj1" fmla="val 50000"/>
              <a:gd name="adj2" fmla="val 50000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1" name="CustomShape 6"/>
          <p:cNvSpPr/>
          <p:nvPr/>
        </p:nvSpPr>
        <p:spPr>
          <a:xfrm>
            <a:off x="5983200" y="6309360"/>
            <a:ext cx="921600" cy="317160"/>
          </a:xfrm>
          <a:prstGeom prst="rightArrow">
            <a:avLst>
              <a:gd name="adj1" fmla="val 50000"/>
              <a:gd name="adj2" fmla="val 50000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p:transition spd="slow">
    <p:blinds dir="vert"/>
  </p:transition>
  <p:timing>
    <p:tnLst>
      <p:par>
        <p:cTn id="75" dur="indefinite" restart="never" nodeType="tmRoot">
          <p:childTnLst>
            <p:seq>
              <p:cTn id="7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TextShape 1"/>
          <p:cNvSpPr txBox="1"/>
          <p:nvPr/>
        </p:nvSpPr>
        <p:spPr>
          <a:xfrm>
            <a:off x="457200" y="274680"/>
            <a:ext cx="7467120" cy="1142640"/>
          </a:xfrm>
          <a:prstGeom prst="rect">
            <a:avLst/>
          </a:prstGeom>
          <a:noFill/>
          <a:ln>
            <a:noFill/>
          </a:ln>
        </p:spPr>
        <p:txBody>
          <a:bodyPr lIns="45720" rIns="45720" tIns="45000" bIns="45000" anchor="ctr"/>
          <a:p>
            <a:pPr>
              <a:lnSpc>
                <a:spcPct val="100000"/>
              </a:lnSpc>
            </a:pPr>
            <a:r>
              <a:rPr b="0" lang="pl-PL" sz="4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Wniosek o modyfikację uprawnień</a:t>
            </a:r>
            <a:endParaRPr b="0" lang="pl-PL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23" name="Picture 6" descr=""/>
          <p:cNvPicPr/>
          <p:nvPr/>
        </p:nvPicPr>
        <p:blipFill>
          <a:blip r:embed="rId1"/>
          <a:srcRect l="42675" t="19752" r="13827" b="48136"/>
          <a:stretch/>
        </p:blipFill>
        <p:spPr>
          <a:xfrm>
            <a:off x="1763640" y="1556640"/>
            <a:ext cx="5958360" cy="2474280"/>
          </a:xfrm>
          <a:prstGeom prst="rect">
            <a:avLst/>
          </a:prstGeom>
          <a:ln>
            <a:noFill/>
          </a:ln>
        </p:spPr>
      </p:pic>
      <p:sp>
        <p:nvSpPr>
          <p:cNvPr id="124" name="CustomShape 2"/>
          <p:cNvSpPr/>
          <p:nvPr/>
        </p:nvSpPr>
        <p:spPr>
          <a:xfrm rot="10800000">
            <a:off x="7200360" y="2657880"/>
            <a:ext cx="1079640" cy="338760"/>
          </a:xfrm>
          <a:prstGeom prst="leftArrow">
            <a:avLst>
              <a:gd name="adj1" fmla="val 50000"/>
              <a:gd name="adj2" fmla="val 50000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5" name="CustomShape 3"/>
          <p:cNvSpPr/>
          <p:nvPr/>
        </p:nvSpPr>
        <p:spPr>
          <a:xfrm>
            <a:off x="2627640" y="3052440"/>
            <a:ext cx="1079640" cy="338760"/>
          </a:xfrm>
          <a:prstGeom prst="leftArrow">
            <a:avLst>
              <a:gd name="adj1" fmla="val 50000"/>
              <a:gd name="adj2" fmla="val 50000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26" name="Picture 7" descr=""/>
          <p:cNvPicPr/>
          <p:nvPr/>
        </p:nvPicPr>
        <p:blipFill>
          <a:blip r:embed="rId2"/>
          <a:srcRect l="33470" t="59045" r="18882" b="21729"/>
          <a:stretch/>
        </p:blipFill>
        <p:spPr>
          <a:xfrm>
            <a:off x="107640" y="4365000"/>
            <a:ext cx="8714520" cy="1978560"/>
          </a:xfrm>
          <a:prstGeom prst="rect">
            <a:avLst/>
          </a:prstGeom>
          <a:ln>
            <a:noFill/>
          </a:ln>
        </p:spPr>
      </p:pic>
      <p:sp>
        <p:nvSpPr>
          <p:cNvPr id="127" name="CustomShape 4"/>
          <p:cNvSpPr/>
          <p:nvPr/>
        </p:nvSpPr>
        <p:spPr>
          <a:xfrm>
            <a:off x="1331640" y="5805360"/>
            <a:ext cx="863640" cy="466560"/>
          </a:xfrm>
          <a:prstGeom prst="leftArrow">
            <a:avLst>
              <a:gd name="adj1" fmla="val 50000"/>
              <a:gd name="adj2" fmla="val 50000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p:transition spd="slow">
    <p:blinds dir="vert"/>
  </p:transition>
  <p:timing>
    <p:tnLst>
      <p:par>
        <p:cTn id="77" dur="indefinite" restart="never" nodeType="tmRoot">
          <p:childTnLst>
            <p:seq>
              <p:cTn id="7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TextShape 1"/>
          <p:cNvSpPr txBox="1"/>
          <p:nvPr/>
        </p:nvSpPr>
        <p:spPr>
          <a:xfrm>
            <a:off x="457200" y="274680"/>
            <a:ext cx="7467120" cy="1142640"/>
          </a:xfrm>
          <a:prstGeom prst="rect">
            <a:avLst/>
          </a:prstGeom>
          <a:noFill/>
          <a:ln>
            <a:noFill/>
          </a:ln>
        </p:spPr>
        <p:txBody>
          <a:bodyPr lIns="45720" rIns="45720" tIns="45000" bIns="45000" anchor="ctr"/>
          <a:p>
            <a:pPr>
              <a:lnSpc>
                <a:spcPct val="100000"/>
              </a:lnSpc>
            </a:pPr>
            <a:r>
              <a:rPr b="0" lang="pl-PL" sz="4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Wniosek o modyfikację uprawnień</a:t>
            </a:r>
            <a:endParaRPr b="0" lang="pl-PL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29" name="Picture 2" descr=""/>
          <p:cNvPicPr/>
          <p:nvPr/>
        </p:nvPicPr>
        <p:blipFill>
          <a:blip r:embed="rId1"/>
          <a:srcRect l="31423" t="20301" r="25004" b="36322"/>
          <a:stretch/>
        </p:blipFill>
        <p:spPr>
          <a:xfrm>
            <a:off x="107640" y="1628640"/>
            <a:ext cx="7970040" cy="4462560"/>
          </a:xfrm>
          <a:prstGeom prst="rect">
            <a:avLst/>
          </a:prstGeom>
          <a:ln>
            <a:noFill/>
          </a:ln>
        </p:spPr>
      </p:pic>
      <p:sp>
        <p:nvSpPr>
          <p:cNvPr id="130" name="CustomShape 2"/>
          <p:cNvSpPr/>
          <p:nvPr/>
        </p:nvSpPr>
        <p:spPr>
          <a:xfrm>
            <a:off x="3924000" y="2628720"/>
            <a:ext cx="863640" cy="359640"/>
          </a:xfrm>
          <a:prstGeom prst="leftArrow">
            <a:avLst>
              <a:gd name="adj1" fmla="val 50000"/>
              <a:gd name="adj2" fmla="val 50000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1" name="CustomShape 3"/>
          <p:cNvSpPr/>
          <p:nvPr/>
        </p:nvSpPr>
        <p:spPr>
          <a:xfrm>
            <a:off x="1331640" y="4725000"/>
            <a:ext cx="863640" cy="431640"/>
          </a:xfrm>
          <a:prstGeom prst="leftArrow">
            <a:avLst>
              <a:gd name="adj1" fmla="val 50000"/>
              <a:gd name="adj2" fmla="val 50000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p:transition spd="slow">
    <p:blinds dir="vert"/>
  </p:transition>
  <p:timing>
    <p:tnLst>
      <p:par>
        <p:cTn id="79" dur="indefinite" restart="never" nodeType="tmRoot">
          <p:childTnLst>
            <p:seq>
              <p:cTn id="8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823</TotalTime>
  <Application>LibreOffice/5.3.1.2$Windows_X86_64 LibreOffice_project/e80a0e0fd1875e1696614d24c32df0f95f03deb2</Application>
  <Words>639</Words>
  <Paragraphs>142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2017-05-30T07:59:07Z</dcterms:created>
  <dc:creator>Paweł Jędrysiak</dc:creator>
  <dc:description/>
  <dc:language>pl-PL</dc:language>
  <cp:lastModifiedBy/>
  <dcterms:modified xsi:type="dcterms:W3CDTF">2017-06-02T14:15:30Z</dcterms:modified>
  <cp:revision>32</cp:revision>
  <dc:subject/>
  <dc:title>SMK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Pokaz na ekranie (4:3)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22</vt:i4>
  </property>
</Properties>
</file>